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84" r:id="rId3"/>
  </p:sldMasterIdLst>
  <p:notesMasterIdLst>
    <p:notesMasterId r:id="rId12"/>
  </p:notesMasterIdLst>
  <p:sldIdLst>
    <p:sldId id="256" r:id="rId4"/>
    <p:sldId id="266" r:id="rId5"/>
    <p:sldId id="258" r:id="rId6"/>
    <p:sldId id="259" r:id="rId7"/>
    <p:sldId id="264" r:id="rId8"/>
    <p:sldId id="265" r:id="rId9"/>
    <p:sldId id="260" r:id="rId10"/>
    <p:sldId id="261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30" d="100"/>
          <a:sy n="130" d="100"/>
        </p:scale>
        <p:origin x="3006" y="6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0B34A3-9ED9-4D4C-908A-D815F5BA8DC8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pPr latinLnBrk="1"/>
          <a:endParaRPr lang="ko-KR" altLang="en-US"/>
        </a:p>
      </dgm:t>
    </dgm:pt>
    <dgm:pt modelId="{6CC5B083-D212-4705-A320-3436E6B72E16}">
      <dgm:prSet phldrT="[텍스트]" custT="1"/>
      <dgm:spPr/>
      <dgm:t>
        <a:bodyPr/>
        <a:lstStyle/>
        <a:p>
          <a:pPr latinLnBrk="1"/>
          <a:r>
            <a:rPr lang="ko-KR" altLang="en-US" sz="1200" dirty="0"/>
            <a:t>포트폴리오</a:t>
          </a:r>
        </a:p>
      </dgm:t>
    </dgm:pt>
    <dgm:pt modelId="{4C97C544-B7D0-436B-9D3B-86F532154781}" type="parTrans" cxnId="{4CEAB446-9410-4134-8E9F-2FC5F1C7DB35}">
      <dgm:prSet/>
      <dgm:spPr/>
      <dgm:t>
        <a:bodyPr/>
        <a:lstStyle/>
        <a:p>
          <a:pPr latinLnBrk="1"/>
          <a:endParaRPr lang="ko-KR" altLang="en-US"/>
        </a:p>
      </dgm:t>
    </dgm:pt>
    <dgm:pt modelId="{60B5EAD4-2F2A-4109-B808-3DE6A2320AAC}" type="sibTrans" cxnId="{4CEAB446-9410-4134-8E9F-2FC5F1C7DB35}">
      <dgm:prSet/>
      <dgm:spPr/>
      <dgm:t>
        <a:bodyPr/>
        <a:lstStyle/>
        <a:p>
          <a:pPr latinLnBrk="1"/>
          <a:endParaRPr lang="ko-KR" altLang="en-US"/>
        </a:p>
      </dgm:t>
    </dgm:pt>
    <dgm:pt modelId="{90539CD3-599C-4379-BD12-E53548F21353}" type="asst">
      <dgm:prSet phldrT="[텍스트]" custT="1"/>
      <dgm:spPr/>
      <dgm:t>
        <a:bodyPr/>
        <a:lstStyle/>
        <a:p>
          <a:pPr latinLnBrk="1"/>
          <a:r>
            <a:rPr lang="ko-KR" altLang="en-US" sz="1200" dirty="0"/>
            <a:t>홈</a:t>
          </a:r>
          <a:r>
            <a:rPr lang="en-US" altLang="ko-KR" sz="1200" dirty="0"/>
            <a:t>(</a:t>
          </a:r>
          <a:r>
            <a:rPr lang="ko-KR" altLang="en-US" sz="1200" dirty="0" err="1"/>
            <a:t>메인페이지</a:t>
          </a:r>
          <a:r>
            <a:rPr lang="en-US" altLang="ko-KR" sz="1200" dirty="0"/>
            <a:t>)</a:t>
          </a:r>
          <a:endParaRPr lang="ko-KR" altLang="en-US" sz="1200" dirty="0"/>
        </a:p>
      </dgm:t>
    </dgm:pt>
    <dgm:pt modelId="{24FB7D31-D4AD-4DC6-A183-0479AD1E80E3}" type="parTrans" cxnId="{4E18600A-D4B0-45BC-8F65-67081154BE42}">
      <dgm:prSet/>
      <dgm:spPr/>
      <dgm:t>
        <a:bodyPr/>
        <a:lstStyle/>
        <a:p>
          <a:pPr latinLnBrk="1"/>
          <a:endParaRPr lang="ko-KR" altLang="en-US"/>
        </a:p>
      </dgm:t>
    </dgm:pt>
    <dgm:pt modelId="{CCD7B973-48BB-4C68-9255-E94ECDCA2E03}" type="sibTrans" cxnId="{4E18600A-D4B0-45BC-8F65-67081154BE42}">
      <dgm:prSet/>
      <dgm:spPr/>
      <dgm:t>
        <a:bodyPr/>
        <a:lstStyle/>
        <a:p>
          <a:pPr latinLnBrk="1"/>
          <a:endParaRPr lang="ko-KR" altLang="en-US"/>
        </a:p>
      </dgm:t>
    </dgm:pt>
    <dgm:pt modelId="{FF4C8615-FE92-44C2-A812-DE063D3D3BF9}">
      <dgm:prSet phldrT="[텍스트]"/>
      <dgm:spPr/>
      <dgm:t>
        <a:bodyPr/>
        <a:lstStyle/>
        <a:p>
          <a:pPr latinLnBrk="1"/>
          <a:r>
            <a:rPr lang="ko-KR" altLang="en-US" dirty="0"/>
            <a:t>자기소개</a:t>
          </a:r>
        </a:p>
      </dgm:t>
    </dgm:pt>
    <dgm:pt modelId="{63229D59-F841-4078-A60F-87A0AB485786}" type="parTrans" cxnId="{3ACB18A3-6623-4995-8105-61940DC8669A}">
      <dgm:prSet/>
      <dgm:spPr/>
      <dgm:t>
        <a:bodyPr/>
        <a:lstStyle/>
        <a:p>
          <a:pPr latinLnBrk="1"/>
          <a:endParaRPr lang="ko-KR" altLang="en-US"/>
        </a:p>
      </dgm:t>
    </dgm:pt>
    <dgm:pt modelId="{BCDEED69-FCD3-4827-8C7A-CD8C048F8E5E}" type="sibTrans" cxnId="{3ACB18A3-6623-4995-8105-61940DC8669A}">
      <dgm:prSet/>
      <dgm:spPr/>
      <dgm:t>
        <a:bodyPr/>
        <a:lstStyle/>
        <a:p>
          <a:pPr latinLnBrk="1"/>
          <a:endParaRPr lang="ko-KR" altLang="en-US"/>
        </a:p>
      </dgm:t>
    </dgm:pt>
    <dgm:pt modelId="{E5355C5B-9318-49D3-928F-CABCC2952362}">
      <dgm:prSet phldrT="[텍스트]"/>
      <dgm:spPr/>
      <dgm:t>
        <a:bodyPr/>
        <a:lstStyle/>
        <a:p>
          <a:pPr latinLnBrk="1"/>
          <a:r>
            <a:rPr lang="ko-KR" altLang="en-US" dirty="0"/>
            <a:t>포트폴리오</a:t>
          </a:r>
          <a:endParaRPr lang="en-US" altLang="ko-KR" dirty="0"/>
        </a:p>
        <a:p>
          <a:pPr latinLnBrk="1"/>
          <a:r>
            <a:rPr lang="ko-KR" altLang="en-US" dirty="0"/>
            <a:t>리스트</a:t>
          </a:r>
        </a:p>
      </dgm:t>
    </dgm:pt>
    <dgm:pt modelId="{1C6F4D67-8342-471C-9A7D-54392BF3EF9B}" type="parTrans" cxnId="{82A9A2AA-6CD3-4490-B8FB-B93B9276FE98}">
      <dgm:prSet/>
      <dgm:spPr/>
      <dgm:t>
        <a:bodyPr/>
        <a:lstStyle/>
        <a:p>
          <a:pPr latinLnBrk="1"/>
          <a:endParaRPr lang="ko-KR" altLang="en-US"/>
        </a:p>
      </dgm:t>
    </dgm:pt>
    <dgm:pt modelId="{81CFA63C-949E-472F-A350-3337045F725A}" type="sibTrans" cxnId="{82A9A2AA-6CD3-4490-B8FB-B93B9276FE98}">
      <dgm:prSet/>
      <dgm:spPr/>
      <dgm:t>
        <a:bodyPr/>
        <a:lstStyle/>
        <a:p>
          <a:pPr latinLnBrk="1"/>
          <a:endParaRPr lang="ko-KR" altLang="en-US"/>
        </a:p>
      </dgm:t>
    </dgm:pt>
    <dgm:pt modelId="{B17B896F-8454-41DC-8F78-BE9A1329E8AC}">
      <dgm:prSet phldrT="[텍스트]"/>
      <dgm:spPr/>
      <dgm:t>
        <a:bodyPr/>
        <a:lstStyle/>
        <a:p>
          <a:pPr latinLnBrk="1"/>
          <a:r>
            <a:rPr lang="ko-KR" altLang="en-US" dirty="0"/>
            <a:t>하단</a:t>
          </a:r>
          <a:endParaRPr lang="en-US" altLang="ko-KR" dirty="0"/>
        </a:p>
      </dgm:t>
    </dgm:pt>
    <dgm:pt modelId="{D7DC62E8-A986-4022-A46F-2BEBF560B163}" type="parTrans" cxnId="{50905162-5B0C-45FC-8286-6EC4D1E3BFB6}">
      <dgm:prSet/>
      <dgm:spPr/>
      <dgm:t>
        <a:bodyPr/>
        <a:lstStyle/>
        <a:p>
          <a:pPr latinLnBrk="1"/>
          <a:endParaRPr lang="ko-KR" altLang="en-US"/>
        </a:p>
      </dgm:t>
    </dgm:pt>
    <dgm:pt modelId="{03F8A6B3-58CA-4F16-870F-AB60F6054E0F}" type="sibTrans" cxnId="{50905162-5B0C-45FC-8286-6EC4D1E3BFB6}">
      <dgm:prSet/>
      <dgm:spPr/>
      <dgm:t>
        <a:bodyPr/>
        <a:lstStyle/>
        <a:p>
          <a:pPr latinLnBrk="1"/>
          <a:endParaRPr lang="ko-KR" altLang="en-US"/>
        </a:p>
      </dgm:t>
    </dgm:pt>
    <dgm:pt modelId="{C3295202-8E29-4F3F-B5B7-71B98835AF49}">
      <dgm:prSet phldrT="[텍스트]"/>
      <dgm:spPr/>
      <dgm:t>
        <a:bodyPr/>
        <a:lstStyle/>
        <a:p>
          <a:pPr latinLnBrk="1"/>
          <a:r>
            <a:rPr lang="ko-KR" altLang="en-US" dirty="0"/>
            <a:t>스킬</a:t>
          </a:r>
        </a:p>
      </dgm:t>
    </dgm:pt>
    <dgm:pt modelId="{7BC743E3-3281-4BAA-A565-FA9806839172}" type="parTrans" cxnId="{8C560298-C3FC-477D-BAB2-3C8EEF1DDC05}">
      <dgm:prSet/>
      <dgm:spPr/>
      <dgm:t>
        <a:bodyPr/>
        <a:lstStyle/>
        <a:p>
          <a:pPr latinLnBrk="1"/>
          <a:endParaRPr lang="ko-KR" altLang="en-US"/>
        </a:p>
      </dgm:t>
    </dgm:pt>
    <dgm:pt modelId="{25C0C037-42A9-4448-B139-4CF43C9088C1}" type="sibTrans" cxnId="{8C560298-C3FC-477D-BAB2-3C8EEF1DDC05}">
      <dgm:prSet/>
      <dgm:spPr/>
      <dgm:t>
        <a:bodyPr/>
        <a:lstStyle/>
        <a:p>
          <a:pPr latinLnBrk="1"/>
          <a:endParaRPr lang="ko-KR" altLang="en-US"/>
        </a:p>
      </dgm:t>
    </dgm:pt>
    <dgm:pt modelId="{EE3EBE81-EB34-4618-B9A7-613E07C7E99E}">
      <dgm:prSet phldrT="[텍스트]"/>
      <dgm:spPr/>
      <dgm:t>
        <a:bodyPr/>
        <a:lstStyle/>
        <a:p>
          <a:pPr latinLnBrk="1"/>
          <a:r>
            <a:rPr lang="ko-KR" altLang="en-US" dirty="0"/>
            <a:t>자격증</a:t>
          </a:r>
        </a:p>
      </dgm:t>
    </dgm:pt>
    <dgm:pt modelId="{25CA1F74-C10D-432C-BD05-5B17BF211893}" type="parTrans" cxnId="{963D0A73-B3E0-4C29-BE81-15D3631BEB49}">
      <dgm:prSet/>
      <dgm:spPr/>
      <dgm:t>
        <a:bodyPr/>
        <a:lstStyle/>
        <a:p>
          <a:pPr latinLnBrk="1"/>
          <a:endParaRPr lang="ko-KR" altLang="en-US"/>
        </a:p>
      </dgm:t>
    </dgm:pt>
    <dgm:pt modelId="{3A5AEB61-09ED-48A5-816B-4F05CED8A923}" type="sibTrans" cxnId="{963D0A73-B3E0-4C29-BE81-15D3631BEB49}">
      <dgm:prSet/>
      <dgm:spPr/>
      <dgm:t>
        <a:bodyPr/>
        <a:lstStyle/>
        <a:p>
          <a:pPr latinLnBrk="1"/>
          <a:endParaRPr lang="ko-KR" altLang="en-US"/>
        </a:p>
      </dgm:t>
    </dgm:pt>
    <dgm:pt modelId="{86A6DDD8-E70A-4F00-A310-9206CE496910}">
      <dgm:prSet phldrT="[텍스트]"/>
      <dgm:spPr/>
      <dgm:t>
        <a:bodyPr/>
        <a:lstStyle/>
        <a:p>
          <a:pPr latinLnBrk="1"/>
          <a:r>
            <a:rPr lang="ko-KR" altLang="en-US" dirty="0"/>
            <a:t> 연락처</a:t>
          </a:r>
          <a:endParaRPr lang="en-US" altLang="ko-KR" dirty="0"/>
        </a:p>
      </dgm:t>
    </dgm:pt>
    <dgm:pt modelId="{521D324F-509B-4117-A68B-A11923CCC4DD}" type="parTrans" cxnId="{5A9D0BD4-D077-4185-B9BB-4B7151D9EFC2}">
      <dgm:prSet/>
      <dgm:spPr/>
      <dgm:t>
        <a:bodyPr/>
        <a:lstStyle/>
        <a:p>
          <a:pPr latinLnBrk="1"/>
          <a:endParaRPr lang="ko-KR" altLang="en-US"/>
        </a:p>
      </dgm:t>
    </dgm:pt>
    <dgm:pt modelId="{152D6DD6-2D25-4324-B35F-0C408D94C2A5}" type="sibTrans" cxnId="{5A9D0BD4-D077-4185-B9BB-4B7151D9EFC2}">
      <dgm:prSet/>
      <dgm:spPr/>
      <dgm:t>
        <a:bodyPr/>
        <a:lstStyle/>
        <a:p>
          <a:pPr latinLnBrk="1"/>
          <a:endParaRPr lang="ko-KR" altLang="en-US"/>
        </a:p>
      </dgm:t>
    </dgm:pt>
    <dgm:pt modelId="{7535DA9C-2748-4775-8788-EF684E42DBA1}">
      <dgm:prSet phldrT="[텍스트]"/>
      <dgm:spPr/>
      <dgm:t>
        <a:bodyPr/>
        <a:lstStyle/>
        <a:p>
          <a:pPr latinLnBrk="1"/>
          <a:r>
            <a:rPr lang="ko-KR" altLang="en-US" dirty="0"/>
            <a:t>개인 </a:t>
          </a:r>
          <a:r>
            <a:rPr lang="ko-KR" altLang="en-US" dirty="0" err="1"/>
            <a:t>작업물</a:t>
          </a:r>
          <a:endParaRPr lang="en-US" altLang="ko-KR" dirty="0"/>
        </a:p>
        <a:p>
          <a:pPr latinLnBrk="1"/>
          <a:r>
            <a:rPr lang="ko-KR" altLang="en-US" dirty="0"/>
            <a:t>리스트</a:t>
          </a:r>
        </a:p>
      </dgm:t>
    </dgm:pt>
    <dgm:pt modelId="{90A5D14D-0FC4-4AEB-9A26-4BB2B14C4B30}" type="parTrans" cxnId="{E46FA09F-CC15-485E-ACFC-E841A7B5A593}">
      <dgm:prSet/>
      <dgm:spPr/>
      <dgm:t>
        <a:bodyPr/>
        <a:lstStyle/>
        <a:p>
          <a:pPr latinLnBrk="1"/>
          <a:endParaRPr lang="ko-KR" altLang="en-US"/>
        </a:p>
      </dgm:t>
    </dgm:pt>
    <dgm:pt modelId="{87520C4D-0498-4436-BA35-C1FF55A0E426}" type="sibTrans" cxnId="{E46FA09F-CC15-485E-ACFC-E841A7B5A593}">
      <dgm:prSet/>
      <dgm:spPr/>
      <dgm:t>
        <a:bodyPr/>
        <a:lstStyle/>
        <a:p>
          <a:pPr latinLnBrk="1"/>
          <a:endParaRPr lang="ko-KR" altLang="en-US"/>
        </a:p>
      </dgm:t>
    </dgm:pt>
    <dgm:pt modelId="{66B4D092-B5FD-4E5B-9939-A072DD703FE0}" type="pres">
      <dgm:prSet presAssocID="{2C0B34A3-9ED9-4D4C-908A-D815F5BA8DC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6F7B6AC3-F67D-4E66-AD62-E5F465E8EA5F}" type="pres">
      <dgm:prSet presAssocID="{6CC5B083-D212-4705-A320-3436E6B72E16}" presName="hierRoot1" presStyleCnt="0">
        <dgm:presLayoutVars>
          <dgm:hierBranch val="init"/>
        </dgm:presLayoutVars>
      </dgm:prSet>
      <dgm:spPr/>
    </dgm:pt>
    <dgm:pt modelId="{FCAF9E8F-C33D-440A-8314-1D40DF2D34E0}" type="pres">
      <dgm:prSet presAssocID="{6CC5B083-D212-4705-A320-3436E6B72E16}" presName="rootComposite1" presStyleCnt="0"/>
      <dgm:spPr/>
    </dgm:pt>
    <dgm:pt modelId="{FC88DC8F-E38F-4B2A-BE48-3E516F355B79}" type="pres">
      <dgm:prSet presAssocID="{6CC5B083-D212-4705-A320-3436E6B72E16}" presName="rootText1" presStyleLbl="node0" presStyleIdx="0" presStyleCnt="1">
        <dgm:presLayoutVars>
          <dgm:chPref val="3"/>
        </dgm:presLayoutVars>
      </dgm:prSet>
      <dgm:spPr/>
    </dgm:pt>
    <dgm:pt modelId="{1AB5AEA7-C33C-4155-A437-CDC4E8AF7799}" type="pres">
      <dgm:prSet presAssocID="{6CC5B083-D212-4705-A320-3436E6B72E16}" presName="rootConnector1" presStyleLbl="node1" presStyleIdx="0" presStyleCnt="0"/>
      <dgm:spPr/>
    </dgm:pt>
    <dgm:pt modelId="{004CFADF-0BD4-4D27-8D3E-95070F7F180D}" type="pres">
      <dgm:prSet presAssocID="{6CC5B083-D212-4705-A320-3436E6B72E16}" presName="hierChild2" presStyleCnt="0"/>
      <dgm:spPr/>
    </dgm:pt>
    <dgm:pt modelId="{B18C7DE9-4571-4D50-9D8E-2F5985AB4E77}" type="pres">
      <dgm:prSet presAssocID="{63229D59-F841-4078-A60F-87A0AB485786}" presName="Name64" presStyleLbl="parChTrans1D2" presStyleIdx="0" presStyleCnt="4"/>
      <dgm:spPr/>
    </dgm:pt>
    <dgm:pt modelId="{5BCE6C3C-E478-4C4B-8609-DB72EDA18D9E}" type="pres">
      <dgm:prSet presAssocID="{FF4C8615-FE92-44C2-A812-DE063D3D3BF9}" presName="hierRoot2" presStyleCnt="0">
        <dgm:presLayoutVars>
          <dgm:hierBranch val="init"/>
        </dgm:presLayoutVars>
      </dgm:prSet>
      <dgm:spPr/>
    </dgm:pt>
    <dgm:pt modelId="{6D79C4CD-65D1-4C90-8F9B-B1DF7123FAA2}" type="pres">
      <dgm:prSet presAssocID="{FF4C8615-FE92-44C2-A812-DE063D3D3BF9}" presName="rootComposite" presStyleCnt="0"/>
      <dgm:spPr/>
    </dgm:pt>
    <dgm:pt modelId="{800DFFE2-E075-4258-B13C-B219FECC9FB9}" type="pres">
      <dgm:prSet presAssocID="{FF4C8615-FE92-44C2-A812-DE063D3D3BF9}" presName="rootText" presStyleLbl="node2" presStyleIdx="0" presStyleCnt="3">
        <dgm:presLayoutVars>
          <dgm:chPref val="3"/>
        </dgm:presLayoutVars>
      </dgm:prSet>
      <dgm:spPr/>
    </dgm:pt>
    <dgm:pt modelId="{AB8BB92E-7E6C-47D7-9D4C-30D652E181D6}" type="pres">
      <dgm:prSet presAssocID="{FF4C8615-FE92-44C2-A812-DE063D3D3BF9}" presName="rootConnector" presStyleLbl="node2" presStyleIdx="0" presStyleCnt="3"/>
      <dgm:spPr/>
    </dgm:pt>
    <dgm:pt modelId="{A20FFD5C-77A3-46B0-A5D2-A5633318DA75}" type="pres">
      <dgm:prSet presAssocID="{FF4C8615-FE92-44C2-A812-DE063D3D3BF9}" presName="hierChild4" presStyleCnt="0"/>
      <dgm:spPr/>
    </dgm:pt>
    <dgm:pt modelId="{D1F3C52A-C41F-42D3-A19D-D3ED5AFCDA86}" type="pres">
      <dgm:prSet presAssocID="{7BC743E3-3281-4BAA-A565-FA9806839172}" presName="Name64" presStyleLbl="parChTrans1D3" presStyleIdx="0" presStyleCnt="4"/>
      <dgm:spPr/>
    </dgm:pt>
    <dgm:pt modelId="{98205469-E6B5-4C7C-B5A1-43E4F49B10E4}" type="pres">
      <dgm:prSet presAssocID="{C3295202-8E29-4F3F-B5B7-71B98835AF49}" presName="hierRoot2" presStyleCnt="0">
        <dgm:presLayoutVars>
          <dgm:hierBranch val="init"/>
        </dgm:presLayoutVars>
      </dgm:prSet>
      <dgm:spPr/>
    </dgm:pt>
    <dgm:pt modelId="{CC8E20FC-0E7D-40E0-84DA-DFCB38ED6540}" type="pres">
      <dgm:prSet presAssocID="{C3295202-8E29-4F3F-B5B7-71B98835AF49}" presName="rootComposite" presStyleCnt="0"/>
      <dgm:spPr/>
    </dgm:pt>
    <dgm:pt modelId="{B3E7F2A9-B7AB-484B-8951-74145A0D3FA6}" type="pres">
      <dgm:prSet presAssocID="{C3295202-8E29-4F3F-B5B7-71B98835AF49}" presName="rootText" presStyleLbl="node3" presStyleIdx="0" presStyleCnt="4">
        <dgm:presLayoutVars>
          <dgm:chPref val="3"/>
        </dgm:presLayoutVars>
      </dgm:prSet>
      <dgm:spPr/>
    </dgm:pt>
    <dgm:pt modelId="{EB05339B-0C0B-4CF5-BA75-59863DCA9F29}" type="pres">
      <dgm:prSet presAssocID="{C3295202-8E29-4F3F-B5B7-71B98835AF49}" presName="rootConnector" presStyleLbl="node3" presStyleIdx="0" presStyleCnt="4"/>
      <dgm:spPr/>
    </dgm:pt>
    <dgm:pt modelId="{8998A447-B583-466D-85A1-86F4FF405417}" type="pres">
      <dgm:prSet presAssocID="{C3295202-8E29-4F3F-B5B7-71B98835AF49}" presName="hierChild4" presStyleCnt="0"/>
      <dgm:spPr/>
    </dgm:pt>
    <dgm:pt modelId="{051DA954-07B1-4089-98A0-16BFE2DA50B8}" type="pres">
      <dgm:prSet presAssocID="{C3295202-8E29-4F3F-B5B7-71B98835AF49}" presName="hierChild5" presStyleCnt="0"/>
      <dgm:spPr/>
    </dgm:pt>
    <dgm:pt modelId="{B580E6E3-145E-4D55-AC78-FC25B1346005}" type="pres">
      <dgm:prSet presAssocID="{25CA1F74-C10D-432C-BD05-5B17BF211893}" presName="Name64" presStyleLbl="parChTrans1D3" presStyleIdx="1" presStyleCnt="4"/>
      <dgm:spPr/>
    </dgm:pt>
    <dgm:pt modelId="{63D4A3BC-31DD-4AB8-BBAA-F03871ED4B5A}" type="pres">
      <dgm:prSet presAssocID="{EE3EBE81-EB34-4618-B9A7-613E07C7E99E}" presName="hierRoot2" presStyleCnt="0">
        <dgm:presLayoutVars>
          <dgm:hierBranch val="init"/>
        </dgm:presLayoutVars>
      </dgm:prSet>
      <dgm:spPr/>
    </dgm:pt>
    <dgm:pt modelId="{D1DD4144-A886-4856-AF39-38363AAFD867}" type="pres">
      <dgm:prSet presAssocID="{EE3EBE81-EB34-4618-B9A7-613E07C7E99E}" presName="rootComposite" presStyleCnt="0"/>
      <dgm:spPr/>
    </dgm:pt>
    <dgm:pt modelId="{6D853A11-269B-452F-B857-5596DCB3EF99}" type="pres">
      <dgm:prSet presAssocID="{EE3EBE81-EB34-4618-B9A7-613E07C7E99E}" presName="rootText" presStyleLbl="node3" presStyleIdx="1" presStyleCnt="4">
        <dgm:presLayoutVars>
          <dgm:chPref val="3"/>
        </dgm:presLayoutVars>
      </dgm:prSet>
      <dgm:spPr/>
    </dgm:pt>
    <dgm:pt modelId="{32FB7576-8E48-43DA-BD21-5A3F500856E3}" type="pres">
      <dgm:prSet presAssocID="{EE3EBE81-EB34-4618-B9A7-613E07C7E99E}" presName="rootConnector" presStyleLbl="node3" presStyleIdx="1" presStyleCnt="4"/>
      <dgm:spPr/>
    </dgm:pt>
    <dgm:pt modelId="{CE2E2F32-C56A-4FF5-ACC1-E4C97288BB21}" type="pres">
      <dgm:prSet presAssocID="{EE3EBE81-EB34-4618-B9A7-613E07C7E99E}" presName="hierChild4" presStyleCnt="0"/>
      <dgm:spPr/>
    </dgm:pt>
    <dgm:pt modelId="{F0478B2A-2A7B-4570-AE03-D078C1388480}" type="pres">
      <dgm:prSet presAssocID="{EE3EBE81-EB34-4618-B9A7-613E07C7E99E}" presName="hierChild5" presStyleCnt="0"/>
      <dgm:spPr/>
    </dgm:pt>
    <dgm:pt modelId="{A3C243BB-A263-4DB7-8916-29793021CAF2}" type="pres">
      <dgm:prSet presAssocID="{FF4C8615-FE92-44C2-A812-DE063D3D3BF9}" presName="hierChild5" presStyleCnt="0"/>
      <dgm:spPr/>
    </dgm:pt>
    <dgm:pt modelId="{201C0757-7C34-4628-ADDE-2695F83BF939}" type="pres">
      <dgm:prSet presAssocID="{1C6F4D67-8342-471C-9A7D-54392BF3EF9B}" presName="Name64" presStyleLbl="parChTrans1D2" presStyleIdx="1" presStyleCnt="4"/>
      <dgm:spPr/>
    </dgm:pt>
    <dgm:pt modelId="{340AAAAC-C628-4E7C-A732-BFA27710EAE4}" type="pres">
      <dgm:prSet presAssocID="{E5355C5B-9318-49D3-928F-CABCC2952362}" presName="hierRoot2" presStyleCnt="0">
        <dgm:presLayoutVars>
          <dgm:hierBranch val="init"/>
        </dgm:presLayoutVars>
      </dgm:prSet>
      <dgm:spPr/>
    </dgm:pt>
    <dgm:pt modelId="{F60E5D3D-2C45-4564-A306-A93346AF78F2}" type="pres">
      <dgm:prSet presAssocID="{E5355C5B-9318-49D3-928F-CABCC2952362}" presName="rootComposite" presStyleCnt="0"/>
      <dgm:spPr/>
    </dgm:pt>
    <dgm:pt modelId="{188B4841-6045-4E82-AA70-246D09BD2631}" type="pres">
      <dgm:prSet presAssocID="{E5355C5B-9318-49D3-928F-CABCC2952362}" presName="rootText" presStyleLbl="node2" presStyleIdx="1" presStyleCnt="3">
        <dgm:presLayoutVars>
          <dgm:chPref val="3"/>
        </dgm:presLayoutVars>
      </dgm:prSet>
      <dgm:spPr/>
    </dgm:pt>
    <dgm:pt modelId="{79B5FEFB-EED0-44A1-953D-300893E8C30A}" type="pres">
      <dgm:prSet presAssocID="{E5355C5B-9318-49D3-928F-CABCC2952362}" presName="rootConnector" presStyleLbl="node2" presStyleIdx="1" presStyleCnt="3"/>
      <dgm:spPr/>
    </dgm:pt>
    <dgm:pt modelId="{99D33361-BE1A-4C6C-8CD6-973A1759BDEB}" type="pres">
      <dgm:prSet presAssocID="{E5355C5B-9318-49D3-928F-CABCC2952362}" presName="hierChild4" presStyleCnt="0"/>
      <dgm:spPr/>
    </dgm:pt>
    <dgm:pt modelId="{90841B29-1F6A-49CA-A51C-A62A93EA1914}" type="pres">
      <dgm:prSet presAssocID="{90A5D14D-0FC4-4AEB-9A26-4BB2B14C4B30}" presName="Name64" presStyleLbl="parChTrans1D3" presStyleIdx="2" presStyleCnt="4"/>
      <dgm:spPr/>
    </dgm:pt>
    <dgm:pt modelId="{04CC20F0-2519-49B4-99A0-2D532D0AF413}" type="pres">
      <dgm:prSet presAssocID="{7535DA9C-2748-4775-8788-EF684E42DBA1}" presName="hierRoot2" presStyleCnt="0">
        <dgm:presLayoutVars>
          <dgm:hierBranch val="init"/>
        </dgm:presLayoutVars>
      </dgm:prSet>
      <dgm:spPr/>
    </dgm:pt>
    <dgm:pt modelId="{CEDF65E3-7640-419A-9F0B-1B08D098C5A9}" type="pres">
      <dgm:prSet presAssocID="{7535DA9C-2748-4775-8788-EF684E42DBA1}" presName="rootComposite" presStyleCnt="0"/>
      <dgm:spPr/>
    </dgm:pt>
    <dgm:pt modelId="{7648B111-0815-428E-BE92-79B83D1FA45F}" type="pres">
      <dgm:prSet presAssocID="{7535DA9C-2748-4775-8788-EF684E42DBA1}" presName="rootText" presStyleLbl="node3" presStyleIdx="2" presStyleCnt="4">
        <dgm:presLayoutVars>
          <dgm:chPref val="3"/>
        </dgm:presLayoutVars>
      </dgm:prSet>
      <dgm:spPr/>
    </dgm:pt>
    <dgm:pt modelId="{061C468B-ADA5-44FC-B71A-9E34346BD480}" type="pres">
      <dgm:prSet presAssocID="{7535DA9C-2748-4775-8788-EF684E42DBA1}" presName="rootConnector" presStyleLbl="node3" presStyleIdx="2" presStyleCnt="4"/>
      <dgm:spPr/>
    </dgm:pt>
    <dgm:pt modelId="{0CD0ABF6-6CA9-41E8-80FA-FDF5093F72FA}" type="pres">
      <dgm:prSet presAssocID="{7535DA9C-2748-4775-8788-EF684E42DBA1}" presName="hierChild4" presStyleCnt="0"/>
      <dgm:spPr/>
    </dgm:pt>
    <dgm:pt modelId="{46565298-E80A-42FF-A9D2-844DECA122E1}" type="pres">
      <dgm:prSet presAssocID="{7535DA9C-2748-4775-8788-EF684E42DBA1}" presName="hierChild5" presStyleCnt="0"/>
      <dgm:spPr/>
    </dgm:pt>
    <dgm:pt modelId="{8BF26285-CF9E-487A-A056-323701645DC0}" type="pres">
      <dgm:prSet presAssocID="{E5355C5B-9318-49D3-928F-CABCC2952362}" presName="hierChild5" presStyleCnt="0"/>
      <dgm:spPr/>
    </dgm:pt>
    <dgm:pt modelId="{49504590-FB2A-43D9-B779-9BC68840FBCA}" type="pres">
      <dgm:prSet presAssocID="{D7DC62E8-A986-4022-A46F-2BEBF560B163}" presName="Name64" presStyleLbl="parChTrans1D2" presStyleIdx="2" presStyleCnt="4"/>
      <dgm:spPr/>
    </dgm:pt>
    <dgm:pt modelId="{0F5043E4-D64D-4637-A990-70B6A10D9FF3}" type="pres">
      <dgm:prSet presAssocID="{B17B896F-8454-41DC-8F78-BE9A1329E8AC}" presName="hierRoot2" presStyleCnt="0">
        <dgm:presLayoutVars>
          <dgm:hierBranch val="init"/>
        </dgm:presLayoutVars>
      </dgm:prSet>
      <dgm:spPr/>
    </dgm:pt>
    <dgm:pt modelId="{53596555-2C70-405E-B7E4-AC03235E70D0}" type="pres">
      <dgm:prSet presAssocID="{B17B896F-8454-41DC-8F78-BE9A1329E8AC}" presName="rootComposite" presStyleCnt="0"/>
      <dgm:spPr/>
    </dgm:pt>
    <dgm:pt modelId="{54B893E8-9BAF-4430-BBA1-4487F4B64D16}" type="pres">
      <dgm:prSet presAssocID="{B17B896F-8454-41DC-8F78-BE9A1329E8AC}" presName="rootText" presStyleLbl="node2" presStyleIdx="2" presStyleCnt="3">
        <dgm:presLayoutVars>
          <dgm:chPref val="3"/>
        </dgm:presLayoutVars>
      </dgm:prSet>
      <dgm:spPr/>
    </dgm:pt>
    <dgm:pt modelId="{E0DB9522-2106-438B-B189-0F3B6B39E994}" type="pres">
      <dgm:prSet presAssocID="{B17B896F-8454-41DC-8F78-BE9A1329E8AC}" presName="rootConnector" presStyleLbl="node2" presStyleIdx="2" presStyleCnt="3"/>
      <dgm:spPr/>
    </dgm:pt>
    <dgm:pt modelId="{6BB73734-9FB6-4669-A887-036144C08A47}" type="pres">
      <dgm:prSet presAssocID="{B17B896F-8454-41DC-8F78-BE9A1329E8AC}" presName="hierChild4" presStyleCnt="0"/>
      <dgm:spPr/>
    </dgm:pt>
    <dgm:pt modelId="{C172E5BA-D74F-4FA4-8C72-545F9634C56D}" type="pres">
      <dgm:prSet presAssocID="{521D324F-509B-4117-A68B-A11923CCC4DD}" presName="Name64" presStyleLbl="parChTrans1D3" presStyleIdx="3" presStyleCnt="4"/>
      <dgm:spPr/>
    </dgm:pt>
    <dgm:pt modelId="{E3223FC4-1B16-47DF-BE6E-1A558676CEA3}" type="pres">
      <dgm:prSet presAssocID="{86A6DDD8-E70A-4F00-A310-9206CE496910}" presName="hierRoot2" presStyleCnt="0">
        <dgm:presLayoutVars>
          <dgm:hierBranch val="init"/>
        </dgm:presLayoutVars>
      </dgm:prSet>
      <dgm:spPr/>
    </dgm:pt>
    <dgm:pt modelId="{66AEFEB1-D1C5-400F-8496-7D519B00976A}" type="pres">
      <dgm:prSet presAssocID="{86A6DDD8-E70A-4F00-A310-9206CE496910}" presName="rootComposite" presStyleCnt="0"/>
      <dgm:spPr/>
    </dgm:pt>
    <dgm:pt modelId="{16868F28-13C6-48EC-B8CC-BD42BD6E4131}" type="pres">
      <dgm:prSet presAssocID="{86A6DDD8-E70A-4F00-A310-9206CE496910}" presName="rootText" presStyleLbl="node3" presStyleIdx="3" presStyleCnt="4">
        <dgm:presLayoutVars>
          <dgm:chPref val="3"/>
        </dgm:presLayoutVars>
      </dgm:prSet>
      <dgm:spPr/>
    </dgm:pt>
    <dgm:pt modelId="{135746FF-6BE0-468C-A45E-6C5D0031BDF2}" type="pres">
      <dgm:prSet presAssocID="{86A6DDD8-E70A-4F00-A310-9206CE496910}" presName="rootConnector" presStyleLbl="node3" presStyleIdx="3" presStyleCnt="4"/>
      <dgm:spPr/>
    </dgm:pt>
    <dgm:pt modelId="{6481947B-8979-4FF5-B293-94BCC6C62323}" type="pres">
      <dgm:prSet presAssocID="{86A6DDD8-E70A-4F00-A310-9206CE496910}" presName="hierChild4" presStyleCnt="0"/>
      <dgm:spPr/>
    </dgm:pt>
    <dgm:pt modelId="{D6DC0491-8477-419D-B5D8-B34835D6F044}" type="pres">
      <dgm:prSet presAssocID="{86A6DDD8-E70A-4F00-A310-9206CE496910}" presName="hierChild5" presStyleCnt="0"/>
      <dgm:spPr/>
    </dgm:pt>
    <dgm:pt modelId="{FCDE87F4-6D60-4EDA-A65E-AF8E64FFDAE0}" type="pres">
      <dgm:prSet presAssocID="{B17B896F-8454-41DC-8F78-BE9A1329E8AC}" presName="hierChild5" presStyleCnt="0"/>
      <dgm:spPr/>
    </dgm:pt>
    <dgm:pt modelId="{7C66793A-62E6-4936-98A5-148138C264FF}" type="pres">
      <dgm:prSet presAssocID="{6CC5B083-D212-4705-A320-3436E6B72E16}" presName="hierChild3" presStyleCnt="0"/>
      <dgm:spPr/>
    </dgm:pt>
    <dgm:pt modelId="{F96281D9-F1EE-4E26-AD2A-4C7626C07F42}" type="pres">
      <dgm:prSet presAssocID="{24FB7D31-D4AD-4DC6-A183-0479AD1E80E3}" presName="Name115" presStyleLbl="parChTrans1D2" presStyleIdx="3" presStyleCnt="4"/>
      <dgm:spPr/>
    </dgm:pt>
    <dgm:pt modelId="{69C78572-29B8-4D8C-AEB2-C89387443CAF}" type="pres">
      <dgm:prSet presAssocID="{90539CD3-599C-4379-BD12-E53548F21353}" presName="hierRoot3" presStyleCnt="0">
        <dgm:presLayoutVars>
          <dgm:hierBranch val="init"/>
        </dgm:presLayoutVars>
      </dgm:prSet>
      <dgm:spPr/>
    </dgm:pt>
    <dgm:pt modelId="{93D281A3-D5C3-457B-B3A3-F4AF0186BB78}" type="pres">
      <dgm:prSet presAssocID="{90539CD3-599C-4379-BD12-E53548F21353}" presName="rootComposite3" presStyleCnt="0"/>
      <dgm:spPr/>
    </dgm:pt>
    <dgm:pt modelId="{CDD60629-7EEA-4C9B-8169-1614FB00E642}" type="pres">
      <dgm:prSet presAssocID="{90539CD3-599C-4379-BD12-E53548F21353}" presName="rootText3" presStyleLbl="asst1" presStyleIdx="0" presStyleCnt="1">
        <dgm:presLayoutVars>
          <dgm:chPref val="3"/>
        </dgm:presLayoutVars>
      </dgm:prSet>
      <dgm:spPr/>
    </dgm:pt>
    <dgm:pt modelId="{AF51143A-4866-405E-824A-BE75922330B2}" type="pres">
      <dgm:prSet presAssocID="{90539CD3-599C-4379-BD12-E53548F21353}" presName="rootConnector3" presStyleLbl="asst1" presStyleIdx="0" presStyleCnt="1"/>
      <dgm:spPr/>
    </dgm:pt>
    <dgm:pt modelId="{75686101-381A-46CC-AED7-5D5F9DC90722}" type="pres">
      <dgm:prSet presAssocID="{90539CD3-599C-4379-BD12-E53548F21353}" presName="hierChild6" presStyleCnt="0"/>
      <dgm:spPr/>
    </dgm:pt>
    <dgm:pt modelId="{C4F808D7-9DCE-4879-B3C2-9D12DD9ECDE2}" type="pres">
      <dgm:prSet presAssocID="{90539CD3-599C-4379-BD12-E53548F21353}" presName="hierChild7" presStyleCnt="0"/>
      <dgm:spPr/>
    </dgm:pt>
  </dgm:ptLst>
  <dgm:cxnLst>
    <dgm:cxn modelId="{B52BC607-425D-46DA-BCBC-6058F05063D7}" type="presOf" srcId="{D7DC62E8-A986-4022-A46F-2BEBF560B163}" destId="{49504590-FB2A-43D9-B779-9BC68840FBCA}" srcOrd="0" destOrd="0" presId="urn:microsoft.com/office/officeart/2009/3/layout/HorizontalOrganizationChart"/>
    <dgm:cxn modelId="{4E18600A-D4B0-45BC-8F65-67081154BE42}" srcId="{6CC5B083-D212-4705-A320-3436E6B72E16}" destId="{90539CD3-599C-4379-BD12-E53548F21353}" srcOrd="0" destOrd="0" parTransId="{24FB7D31-D4AD-4DC6-A183-0479AD1E80E3}" sibTransId="{CCD7B973-48BB-4C68-9255-E94ECDCA2E03}"/>
    <dgm:cxn modelId="{EB907514-8FA1-4271-AA37-9E0F913E2733}" type="presOf" srcId="{90539CD3-599C-4379-BD12-E53548F21353}" destId="{CDD60629-7EEA-4C9B-8169-1614FB00E642}" srcOrd="0" destOrd="0" presId="urn:microsoft.com/office/officeart/2009/3/layout/HorizontalOrganizationChart"/>
    <dgm:cxn modelId="{9BF21F1D-4801-453B-9096-F7CEE78C1972}" type="presOf" srcId="{6CC5B083-D212-4705-A320-3436E6B72E16}" destId="{1AB5AEA7-C33C-4155-A437-CDC4E8AF7799}" srcOrd="1" destOrd="0" presId="urn:microsoft.com/office/officeart/2009/3/layout/HorizontalOrganizationChart"/>
    <dgm:cxn modelId="{F24A9F24-2174-4E71-9605-6AFE5F8E0007}" type="presOf" srcId="{521D324F-509B-4117-A68B-A11923CCC4DD}" destId="{C172E5BA-D74F-4FA4-8C72-545F9634C56D}" srcOrd="0" destOrd="0" presId="urn:microsoft.com/office/officeart/2009/3/layout/HorizontalOrganizationChart"/>
    <dgm:cxn modelId="{1820EB2D-7EC3-4056-AE89-E60E4A473DCC}" type="presOf" srcId="{B17B896F-8454-41DC-8F78-BE9A1329E8AC}" destId="{54B893E8-9BAF-4430-BBA1-4487F4B64D16}" srcOrd="0" destOrd="0" presId="urn:microsoft.com/office/officeart/2009/3/layout/HorizontalOrganizationChart"/>
    <dgm:cxn modelId="{FF6D5A31-3DBE-4BE0-ABD4-75889FE427D7}" type="presOf" srcId="{7BC743E3-3281-4BAA-A565-FA9806839172}" destId="{D1F3C52A-C41F-42D3-A19D-D3ED5AFCDA86}" srcOrd="0" destOrd="0" presId="urn:microsoft.com/office/officeart/2009/3/layout/HorizontalOrganizationChart"/>
    <dgm:cxn modelId="{C8FDBC39-E256-41E5-8517-01F6EFB1B1B7}" type="presOf" srcId="{E5355C5B-9318-49D3-928F-CABCC2952362}" destId="{188B4841-6045-4E82-AA70-246D09BD2631}" srcOrd="0" destOrd="0" presId="urn:microsoft.com/office/officeart/2009/3/layout/HorizontalOrganizationChart"/>
    <dgm:cxn modelId="{6DFEFC3A-F78D-4DB1-B939-072E6FF41419}" type="presOf" srcId="{EE3EBE81-EB34-4618-B9A7-613E07C7E99E}" destId="{32FB7576-8E48-43DA-BD21-5A3F500856E3}" srcOrd="1" destOrd="0" presId="urn:microsoft.com/office/officeart/2009/3/layout/HorizontalOrganizationChart"/>
    <dgm:cxn modelId="{3BF22B3E-5788-48EC-A3E0-9489D0FB7FB5}" type="presOf" srcId="{90539CD3-599C-4379-BD12-E53548F21353}" destId="{AF51143A-4866-405E-824A-BE75922330B2}" srcOrd="1" destOrd="0" presId="urn:microsoft.com/office/officeart/2009/3/layout/HorizontalOrganizationChart"/>
    <dgm:cxn modelId="{0053705F-4377-4AD6-A564-1D721438DFD7}" type="presOf" srcId="{2C0B34A3-9ED9-4D4C-908A-D815F5BA8DC8}" destId="{66B4D092-B5FD-4E5B-9939-A072DD703FE0}" srcOrd="0" destOrd="0" presId="urn:microsoft.com/office/officeart/2009/3/layout/HorizontalOrganizationChart"/>
    <dgm:cxn modelId="{50905162-5B0C-45FC-8286-6EC4D1E3BFB6}" srcId="{6CC5B083-D212-4705-A320-3436E6B72E16}" destId="{B17B896F-8454-41DC-8F78-BE9A1329E8AC}" srcOrd="3" destOrd="0" parTransId="{D7DC62E8-A986-4022-A46F-2BEBF560B163}" sibTransId="{03F8A6B3-58CA-4F16-870F-AB60F6054E0F}"/>
    <dgm:cxn modelId="{4CEAB446-9410-4134-8E9F-2FC5F1C7DB35}" srcId="{2C0B34A3-9ED9-4D4C-908A-D815F5BA8DC8}" destId="{6CC5B083-D212-4705-A320-3436E6B72E16}" srcOrd="0" destOrd="0" parTransId="{4C97C544-B7D0-436B-9D3B-86F532154781}" sibTransId="{60B5EAD4-2F2A-4109-B808-3DE6A2320AAC}"/>
    <dgm:cxn modelId="{E0CA406A-337C-42FC-876B-08AEB5EDC247}" type="presOf" srcId="{63229D59-F841-4078-A60F-87A0AB485786}" destId="{B18C7DE9-4571-4D50-9D8E-2F5985AB4E77}" srcOrd="0" destOrd="0" presId="urn:microsoft.com/office/officeart/2009/3/layout/HorizontalOrganizationChart"/>
    <dgm:cxn modelId="{9FE25072-F2E1-4226-96CB-72F870FDB1F7}" type="presOf" srcId="{86A6DDD8-E70A-4F00-A310-9206CE496910}" destId="{135746FF-6BE0-468C-A45E-6C5D0031BDF2}" srcOrd="1" destOrd="0" presId="urn:microsoft.com/office/officeart/2009/3/layout/HorizontalOrganizationChart"/>
    <dgm:cxn modelId="{963D0A73-B3E0-4C29-BE81-15D3631BEB49}" srcId="{FF4C8615-FE92-44C2-A812-DE063D3D3BF9}" destId="{EE3EBE81-EB34-4618-B9A7-613E07C7E99E}" srcOrd="1" destOrd="0" parTransId="{25CA1F74-C10D-432C-BD05-5B17BF211893}" sibTransId="{3A5AEB61-09ED-48A5-816B-4F05CED8A923}"/>
    <dgm:cxn modelId="{33461D7B-1A0B-4EB2-84B5-DD035E33AD6E}" type="presOf" srcId="{86A6DDD8-E70A-4F00-A310-9206CE496910}" destId="{16868F28-13C6-48EC-B8CC-BD42BD6E4131}" srcOrd="0" destOrd="0" presId="urn:microsoft.com/office/officeart/2009/3/layout/HorizontalOrganizationChart"/>
    <dgm:cxn modelId="{8E762480-3E40-4AA0-AA86-794402EC8FBC}" type="presOf" srcId="{24FB7D31-D4AD-4DC6-A183-0479AD1E80E3}" destId="{F96281D9-F1EE-4E26-AD2A-4C7626C07F42}" srcOrd="0" destOrd="0" presId="urn:microsoft.com/office/officeart/2009/3/layout/HorizontalOrganizationChart"/>
    <dgm:cxn modelId="{C5F4CB8E-9B92-4769-8BEE-CC48D223BB15}" type="presOf" srcId="{7535DA9C-2748-4775-8788-EF684E42DBA1}" destId="{7648B111-0815-428E-BE92-79B83D1FA45F}" srcOrd="0" destOrd="0" presId="urn:microsoft.com/office/officeart/2009/3/layout/HorizontalOrganizationChart"/>
    <dgm:cxn modelId="{C074008F-56D7-4C19-B6CC-630041CD5348}" type="presOf" srcId="{25CA1F74-C10D-432C-BD05-5B17BF211893}" destId="{B580E6E3-145E-4D55-AC78-FC25B1346005}" srcOrd="0" destOrd="0" presId="urn:microsoft.com/office/officeart/2009/3/layout/HorizontalOrganizationChart"/>
    <dgm:cxn modelId="{84E8CD90-6237-43C0-8F6E-3CD9C773EC91}" type="presOf" srcId="{90A5D14D-0FC4-4AEB-9A26-4BB2B14C4B30}" destId="{90841B29-1F6A-49CA-A51C-A62A93EA1914}" srcOrd="0" destOrd="0" presId="urn:microsoft.com/office/officeart/2009/3/layout/HorizontalOrganizationChart"/>
    <dgm:cxn modelId="{F6BBD594-357D-4FA1-81C8-246944B811F3}" type="presOf" srcId="{C3295202-8E29-4F3F-B5B7-71B98835AF49}" destId="{B3E7F2A9-B7AB-484B-8951-74145A0D3FA6}" srcOrd="0" destOrd="0" presId="urn:microsoft.com/office/officeart/2009/3/layout/HorizontalOrganizationChart"/>
    <dgm:cxn modelId="{66408A96-799E-4435-9567-608F23A24CA8}" type="presOf" srcId="{1C6F4D67-8342-471C-9A7D-54392BF3EF9B}" destId="{201C0757-7C34-4628-ADDE-2695F83BF939}" srcOrd="0" destOrd="0" presId="urn:microsoft.com/office/officeart/2009/3/layout/HorizontalOrganizationChart"/>
    <dgm:cxn modelId="{010A6C97-2186-4C17-8E9C-94FCA5FAA6FC}" type="presOf" srcId="{FF4C8615-FE92-44C2-A812-DE063D3D3BF9}" destId="{800DFFE2-E075-4258-B13C-B219FECC9FB9}" srcOrd="0" destOrd="0" presId="urn:microsoft.com/office/officeart/2009/3/layout/HorizontalOrganizationChart"/>
    <dgm:cxn modelId="{8C560298-C3FC-477D-BAB2-3C8EEF1DDC05}" srcId="{FF4C8615-FE92-44C2-A812-DE063D3D3BF9}" destId="{C3295202-8E29-4F3F-B5B7-71B98835AF49}" srcOrd="0" destOrd="0" parTransId="{7BC743E3-3281-4BAA-A565-FA9806839172}" sibTransId="{25C0C037-42A9-4448-B139-4CF43C9088C1}"/>
    <dgm:cxn modelId="{E46FA09F-CC15-485E-ACFC-E841A7B5A593}" srcId="{E5355C5B-9318-49D3-928F-CABCC2952362}" destId="{7535DA9C-2748-4775-8788-EF684E42DBA1}" srcOrd="0" destOrd="0" parTransId="{90A5D14D-0FC4-4AEB-9A26-4BB2B14C4B30}" sibTransId="{87520C4D-0498-4436-BA35-C1FF55A0E426}"/>
    <dgm:cxn modelId="{3ACB18A3-6623-4995-8105-61940DC8669A}" srcId="{6CC5B083-D212-4705-A320-3436E6B72E16}" destId="{FF4C8615-FE92-44C2-A812-DE063D3D3BF9}" srcOrd="1" destOrd="0" parTransId="{63229D59-F841-4078-A60F-87A0AB485786}" sibTransId="{BCDEED69-FCD3-4827-8C7A-CD8C048F8E5E}"/>
    <dgm:cxn modelId="{82A9A2AA-6CD3-4490-B8FB-B93B9276FE98}" srcId="{6CC5B083-D212-4705-A320-3436E6B72E16}" destId="{E5355C5B-9318-49D3-928F-CABCC2952362}" srcOrd="2" destOrd="0" parTransId="{1C6F4D67-8342-471C-9A7D-54392BF3EF9B}" sibTransId="{81CFA63C-949E-472F-A350-3337045F725A}"/>
    <dgm:cxn modelId="{3C5EC8AB-E2B7-4DF3-841D-7926989D5FE7}" type="presOf" srcId="{6CC5B083-D212-4705-A320-3436E6B72E16}" destId="{FC88DC8F-E38F-4B2A-BE48-3E516F355B79}" srcOrd="0" destOrd="0" presId="urn:microsoft.com/office/officeart/2009/3/layout/HorizontalOrganizationChart"/>
    <dgm:cxn modelId="{EC9630B0-050A-4DF0-9441-4A8F24D899D8}" type="presOf" srcId="{FF4C8615-FE92-44C2-A812-DE063D3D3BF9}" destId="{AB8BB92E-7E6C-47D7-9D4C-30D652E181D6}" srcOrd="1" destOrd="0" presId="urn:microsoft.com/office/officeart/2009/3/layout/HorizontalOrganizationChart"/>
    <dgm:cxn modelId="{412AF1B5-E33C-43E5-9936-7CCFA633FF05}" type="presOf" srcId="{7535DA9C-2748-4775-8788-EF684E42DBA1}" destId="{061C468B-ADA5-44FC-B71A-9E34346BD480}" srcOrd="1" destOrd="0" presId="urn:microsoft.com/office/officeart/2009/3/layout/HorizontalOrganizationChart"/>
    <dgm:cxn modelId="{704996CC-9A46-4C72-9E5E-A69FD7ED8883}" type="presOf" srcId="{E5355C5B-9318-49D3-928F-CABCC2952362}" destId="{79B5FEFB-EED0-44A1-953D-300893E8C30A}" srcOrd="1" destOrd="0" presId="urn:microsoft.com/office/officeart/2009/3/layout/HorizontalOrganizationChart"/>
    <dgm:cxn modelId="{7C29EFD1-1DEA-4E28-8D09-E2E74BF39F5C}" type="presOf" srcId="{C3295202-8E29-4F3F-B5B7-71B98835AF49}" destId="{EB05339B-0C0B-4CF5-BA75-59863DCA9F29}" srcOrd="1" destOrd="0" presId="urn:microsoft.com/office/officeart/2009/3/layout/HorizontalOrganizationChart"/>
    <dgm:cxn modelId="{5A9D0BD4-D077-4185-B9BB-4B7151D9EFC2}" srcId="{B17B896F-8454-41DC-8F78-BE9A1329E8AC}" destId="{86A6DDD8-E70A-4F00-A310-9206CE496910}" srcOrd="0" destOrd="0" parTransId="{521D324F-509B-4117-A68B-A11923CCC4DD}" sibTransId="{152D6DD6-2D25-4324-B35F-0C408D94C2A5}"/>
    <dgm:cxn modelId="{9E61CBDC-6FFB-4768-87C9-2F080C0842BE}" type="presOf" srcId="{EE3EBE81-EB34-4618-B9A7-613E07C7E99E}" destId="{6D853A11-269B-452F-B857-5596DCB3EF99}" srcOrd="0" destOrd="0" presId="urn:microsoft.com/office/officeart/2009/3/layout/HorizontalOrganizationChart"/>
    <dgm:cxn modelId="{4821C8F7-5865-4857-8F86-980756A6B44E}" type="presOf" srcId="{B17B896F-8454-41DC-8F78-BE9A1329E8AC}" destId="{E0DB9522-2106-438B-B189-0F3B6B39E994}" srcOrd="1" destOrd="0" presId="urn:microsoft.com/office/officeart/2009/3/layout/HorizontalOrganizationChart"/>
    <dgm:cxn modelId="{DE7404FD-FBC4-4644-B5F4-3192EEF5A633}" type="presParOf" srcId="{66B4D092-B5FD-4E5B-9939-A072DD703FE0}" destId="{6F7B6AC3-F67D-4E66-AD62-E5F465E8EA5F}" srcOrd="0" destOrd="0" presId="urn:microsoft.com/office/officeart/2009/3/layout/HorizontalOrganizationChart"/>
    <dgm:cxn modelId="{D733EF39-CC06-4028-9F66-ED9C8CDBE30F}" type="presParOf" srcId="{6F7B6AC3-F67D-4E66-AD62-E5F465E8EA5F}" destId="{FCAF9E8F-C33D-440A-8314-1D40DF2D34E0}" srcOrd="0" destOrd="0" presId="urn:microsoft.com/office/officeart/2009/3/layout/HorizontalOrganizationChart"/>
    <dgm:cxn modelId="{E22B7AD3-899D-416B-AC8E-8CBAEE2A0774}" type="presParOf" srcId="{FCAF9E8F-C33D-440A-8314-1D40DF2D34E0}" destId="{FC88DC8F-E38F-4B2A-BE48-3E516F355B79}" srcOrd="0" destOrd="0" presId="urn:microsoft.com/office/officeart/2009/3/layout/HorizontalOrganizationChart"/>
    <dgm:cxn modelId="{0C53840D-7242-412B-8BBC-824E32A3065F}" type="presParOf" srcId="{FCAF9E8F-C33D-440A-8314-1D40DF2D34E0}" destId="{1AB5AEA7-C33C-4155-A437-CDC4E8AF7799}" srcOrd="1" destOrd="0" presId="urn:microsoft.com/office/officeart/2009/3/layout/HorizontalOrganizationChart"/>
    <dgm:cxn modelId="{B848002D-A672-4BCD-B3DA-5B22DFCA2D36}" type="presParOf" srcId="{6F7B6AC3-F67D-4E66-AD62-E5F465E8EA5F}" destId="{004CFADF-0BD4-4D27-8D3E-95070F7F180D}" srcOrd="1" destOrd="0" presId="urn:microsoft.com/office/officeart/2009/3/layout/HorizontalOrganizationChart"/>
    <dgm:cxn modelId="{85530658-DF01-4478-984F-E9B012199FE2}" type="presParOf" srcId="{004CFADF-0BD4-4D27-8D3E-95070F7F180D}" destId="{B18C7DE9-4571-4D50-9D8E-2F5985AB4E77}" srcOrd="0" destOrd="0" presId="urn:microsoft.com/office/officeart/2009/3/layout/HorizontalOrganizationChart"/>
    <dgm:cxn modelId="{0577D246-5DAB-4864-AEC2-6B25985223EA}" type="presParOf" srcId="{004CFADF-0BD4-4D27-8D3E-95070F7F180D}" destId="{5BCE6C3C-E478-4C4B-8609-DB72EDA18D9E}" srcOrd="1" destOrd="0" presId="urn:microsoft.com/office/officeart/2009/3/layout/HorizontalOrganizationChart"/>
    <dgm:cxn modelId="{F83ACB19-8594-4FA6-8A6F-3F0E2B92848F}" type="presParOf" srcId="{5BCE6C3C-E478-4C4B-8609-DB72EDA18D9E}" destId="{6D79C4CD-65D1-4C90-8F9B-B1DF7123FAA2}" srcOrd="0" destOrd="0" presId="urn:microsoft.com/office/officeart/2009/3/layout/HorizontalOrganizationChart"/>
    <dgm:cxn modelId="{DEEBE7CA-6412-4BBE-8D89-E9081B0477C0}" type="presParOf" srcId="{6D79C4CD-65D1-4C90-8F9B-B1DF7123FAA2}" destId="{800DFFE2-E075-4258-B13C-B219FECC9FB9}" srcOrd="0" destOrd="0" presId="urn:microsoft.com/office/officeart/2009/3/layout/HorizontalOrganizationChart"/>
    <dgm:cxn modelId="{8A26EEE8-9B4F-4597-92D1-CA8FBB77B675}" type="presParOf" srcId="{6D79C4CD-65D1-4C90-8F9B-B1DF7123FAA2}" destId="{AB8BB92E-7E6C-47D7-9D4C-30D652E181D6}" srcOrd="1" destOrd="0" presId="urn:microsoft.com/office/officeart/2009/3/layout/HorizontalOrganizationChart"/>
    <dgm:cxn modelId="{762C54AB-A850-48B6-AECD-445A68488051}" type="presParOf" srcId="{5BCE6C3C-E478-4C4B-8609-DB72EDA18D9E}" destId="{A20FFD5C-77A3-46B0-A5D2-A5633318DA75}" srcOrd="1" destOrd="0" presId="urn:microsoft.com/office/officeart/2009/3/layout/HorizontalOrganizationChart"/>
    <dgm:cxn modelId="{253C9A50-74E4-4D50-8222-D7E0010D4D43}" type="presParOf" srcId="{A20FFD5C-77A3-46B0-A5D2-A5633318DA75}" destId="{D1F3C52A-C41F-42D3-A19D-D3ED5AFCDA86}" srcOrd="0" destOrd="0" presId="urn:microsoft.com/office/officeart/2009/3/layout/HorizontalOrganizationChart"/>
    <dgm:cxn modelId="{865AE2FA-E43D-4790-8A62-DD15DC043542}" type="presParOf" srcId="{A20FFD5C-77A3-46B0-A5D2-A5633318DA75}" destId="{98205469-E6B5-4C7C-B5A1-43E4F49B10E4}" srcOrd="1" destOrd="0" presId="urn:microsoft.com/office/officeart/2009/3/layout/HorizontalOrganizationChart"/>
    <dgm:cxn modelId="{8C06286C-6A93-4A4E-935E-8202A6D76DBA}" type="presParOf" srcId="{98205469-E6B5-4C7C-B5A1-43E4F49B10E4}" destId="{CC8E20FC-0E7D-40E0-84DA-DFCB38ED6540}" srcOrd="0" destOrd="0" presId="urn:microsoft.com/office/officeart/2009/3/layout/HorizontalOrganizationChart"/>
    <dgm:cxn modelId="{2AE61B6D-E16B-477D-9E06-9CE4F9405DDB}" type="presParOf" srcId="{CC8E20FC-0E7D-40E0-84DA-DFCB38ED6540}" destId="{B3E7F2A9-B7AB-484B-8951-74145A0D3FA6}" srcOrd="0" destOrd="0" presId="urn:microsoft.com/office/officeart/2009/3/layout/HorizontalOrganizationChart"/>
    <dgm:cxn modelId="{7D87A7B7-4B48-44C4-9721-A013167157A6}" type="presParOf" srcId="{CC8E20FC-0E7D-40E0-84DA-DFCB38ED6540}" destId="{EB05339B-0C0B-4CF5-BA75-59863DCA9F29}" srcOrd="1" destOrd="0" presId="urn:microsoft.com/office/officeart/2009/3/layout/HorizontalOrganizationChart"/>
    <dgm:cxn modelId="{DCE55D1F-3E31-4FEC-80B3-760CC83E2549}" type="presParOf" srcId="{98205469-E6B5-4C7C-B5A1-43E4F49B10E4}" destId="{8998A447-B583-466D-85A1-86F4FF405417}" srcOrd="1" destOrd="0" presId="urn:microsoft.com/office/officeart/2009/3/layout/HorizontalOrganizationChart"/>
    <dgm:cxn modelId="{2AC9CD5E-94A2-4CD0-8F8B-F625C563F0F4}" type="presParOf" srcId="{98205469-E6B5-4C7C-B5A1-43E4F49B10E4}" destId="{051DA954-07B1-4089-98A0-16BFE2DA50B8}" srcOrd="2" destOrd="0" presId="urn:microsoft.com/office/officeart/2009/3/layout/HorizontalOrganizationChart"/>
    <dgm:cxn modelId="{41F23F3F-BE1E-4040-8E75-0D6888DFF8F3}" type="presParOf" srcId="{A20FFD5C-77A3-46B0-A5D2-A5633318DA75}" destId="{B580E6E3-145E-4D55-AC78-FC25B1346005}" srcOrd="2" destOrd="0" presId="urn:microsoft.com/office/officeart/2009/3/layout/HorizontalOrganizationChart"/>
    <dgm:cxn modelId="{2DD0B033-AD50-4A0C-919E-216C00504A84}" type="presParOf" srcId="{A20FFD5C-77A3-46B0-A5D2-A5633318DA75}" destId="{63D4A3BC-31DD-4AB8-BBAA-F03871ED4B5A}" srcOrd="3" destOrd="0" presId="urn:microsoft.com/office/officeart/2009/3/layout/HorizontalOrganizationChart"/>
    <dgm:cxn modelId="{8137FBB9-A4A4-4DAF-8A4A-2A6BB19A0A0F}" type="presParOf" srcId="{63D4A3BC-31DD-4AB8-BBAA-F03871ED4B5A}" destId="{D1DD4144-A886-4856-AF39-38363AAFD867}" srcOrd="0" destOrd="0" presId="urn:microsoft.com/office/officeart/2009/3/layout/HorizontalOrganizationChart"/>
    <dgm:cxn modelId="{A3A56049-C595-4A24-8CC1-45604FF33CA3}" type="presParOf" srcId="{D1DD4144-A886-4856-AF39-38363AAFD867}" destId="{6D853A11-269B-452F-B857-5596DCB3EF99}" srcOrd="0" destOrd="0" presId="urn:microsoft.com/office/officeart/2009/3/layout/HorizontalOrganizationChart"/>
    <dgm:cxn modelId="{D68A4031-04F8-499D-8B91-8C901A562F56}" type="presParOf" srcId="{D1DD4144-A886-4856-AF39-38363AAFD867}" destId="{32FB7576-8E48-43DA-BD21-5A3F500856E3}" srcOrd="1" destOrd="0" presId="urn:microsoft.com/office/officeart/2009/3/layout/HorizontalOrganizationChart"/>
    <dgm:cxn modelId="{851F65E4-1F7B-49FD-AEBF-ACFAF40592AD}" type="presParOf" srcId="{63D4A3BC-31DD-4AB8-BBAA-F03871ED4B5A}" destId="{CE2E2F32-C56A-4FF5-ACC1-E4C97288BB21}" srcOrd="1" destOrd="0" presId="urn:microsoft.com/office/officeart/2009/3/layout/HorizontalOrganizationChart"/>
    <dgm:cxn modelId="{DE7F8A2D-0569-414D-BF8E-7A3BDF34446B}" type="presParOf" srcId="{63D4A3BC-31DD-4AB8-BBAA-F03871ED4B5A}" destId="{F0478B2A-2A7B-4570-AE03-D078C1388480}" srcOrd="2" destOrd="0" presId="urn:microsoft.com/office/officeart/2009/3/layout/HorizontalOrganizationChart"/>
    <dgm:cxn modelId="{37CA71DC-B2D0-4AF0-A78E-C1716B0D53DE}" type="presParOf" srcId="{5BCE6C3C-E478-4C4B-8609-DB72EDA18D9E}" destId="{A3C243BB-A263-4DB7-8916-29793021CAF2}" srcOrd="2" destOrd="0" presId="urn:microsoft.com/office/officeart/2009/3/layout/HorizontalOrganizationChart"/>
    <dgm:cxn modelId="{A2C757E0-D26D-4D1C-873B-23AE18E76A67}" type="presParOf" srcId="{004CFADF-0BD4-4D27-8D3E-95070F7F180D}" destId="{201C0757-7C34-4628-ADDE-2695F83BF939}" srcOrd="2" destOrd="0" presId="urn:microsoft.com/office/officeart/2009/3/layout/HorizontalOrganizationChart"/>
    <dgm:cxn modelId="{006BC194-DC7D-4240-A83A-9AE01F983A07}" type="presParOf" srcId="{004CFADF-0BD4-4D27-8D3E-95070F7F180D}" destId="{340AAAAC-C628-4E7C-A732-BFA27710EAE4}" srcOrd="3" destOrd="0" presId="urn:microsoft.com/office/officeart/2009/3/layout/HorizontalOrganizationChart"/>
    <dgm:cxn modelId="{B2650FF6-97AA-4D07-9F7E-9FF855ACA7AB}" type="presParOf" srcId="{340AAAAC-C628-4E7C-A732-BFA27710EAE4}" destId="{F60E5D3D-2C45-4564-A306-A93346AF78F2}" srcOrd="0" destOrd="0" presId="urn:microsoft.com/office/officeart/2009/3/layout/HorizontalOrganizationChart"/>
    <dgm:cxn modelId="{D8120065-C9C8-4658-B0A8-6429E1C319F9}" type="presParOf" srcId="{F60E5D3D-2C45-4564-A306-A93346AF78F2}" destId="{188B4841-6045-4E82-AA70-246D09BD2631}" srcOrd="0" destOrd="0" presId="urn:microsoft.com/office/officeart/2009/3/layout/HorizontalOrganizationChart"/>
    <dgm:cxn modelId="{D7DFBC51-B72D-461B-AEDF-BAB6387677A6}" type="presParOf" srcId="{F60E5D3D-2C45-4564-A306-A93346AF78F2}" destId="{79B5FEFB-EED0-44A1-953D-300893E8C30A}" srcOrd="1" destOrd="0" presId="urn:microsoft.com/office/officeart/2009/3/layout/HorizontalOrganizationChart"/>
    <dgm:cxn modelId="{AA5ACA95-92AB-45A6-B2D7-811ABD9EF04E}" type="presParOf" srcId="{340AAAAC-C628-4E7C-A732-BFA27710EAE4}" destId="{99D33361-BE1A-4C6C-8CD6-973A1759BDEB}" srcOrd="1" destOrd="0" presId="urn:microsoft.com/office/officeart/2009/3/layout/HorizontalOrganizationChart"/>
    <dgm:cxn modelId="{27280774-C6E4-4BCF-B057-672ABAD0092D}" type="presParOf" srcId="{99D33361-BE1A-4C6C-8CD6-973A1759BDEB}" destId="{90841B29-1F6A-49CA-A51C-A62A93EA1914}" srcOrd="0" destOrd="0" presId="urn:microsoft.com/office/officeart/2009/3/layout/HorizontalOrganizationChart"/>
    <dgm:cxn modelId="{2E14AEFC-8B8F-409D-AF4F-542712A4F66C}" type="presParOf" srcId="{99D33361-BE1A-4C6C-8CD6-973A1759BDEB}" destId="{04CC20F0-2519-49B4-99A0-2D532D0AF413}" srcOrd="1" destOrd="0" presId="urn:microsoft.com/office/officeart/2009/3/layout/HorizontalOrganizationChart"/>
    <dgm:cxn modelId="{7026A4CD-F9DE-4A75-B29A-AD7465C7121F}" type="presParOf" srcId="{04CC20F0-2519-49B4-99A0-2D532D0AF413}" destId="{CEDF65E3-7640-419A-9F0B-1B08D098C5A9}" srcOrd="0" destOrd="0" presId="urn:microsoft.com/office/officeart/2009/3/layout/HorizontalOrganizationChart"/>
    <dgm:cxn modelId="{32196463-CC2A-4759-B942-EF772DEC7A43}" type="presParOf" srcId="{CEDF65E3-7640-419A-9F0B-1B08D098C5A9}" destId="{7648B111-0815-428E-BE92-79B83D1FA45F}" srcOrd="0" destOrd="0" presId="urn:microsoft.com/office/officeart/2009/3/layout/HorizontalOrganizationChart"/>
    <dgm:cxn modelId="{DFAE5903-28B4-4566-90D1-089D32D870EB}" type="presParOf" srcId="{CEDF65E3-7640-419A-9F0B-1B08D098C5A9}" destId="{061C468B-ADA5-44FC-B71A-9E34346BD480}" srcOrd="1" destOrd="0" presId="urn:microsoft.com/office/officeart/2009/3/layout/HorizontalOrganizationChart"/>
    <dgm:cxn modelId="{F75DC7D7-BD77-43AF-A335-96FAECB158F1}" type="presParOf" srcId="{04CC20F0-2519-49B4-99A0-2D532D0AF413}" destId="{0CD0ABF6-6CA9-41E8-80FA-FDF5093F72FA}" srcOrd="1" destOrd="0" presId="urn:microsoft.com/office/officeart/2009/3/layout/HorizontalOrganizationChart"/>
    <dgm:cxn modelId="{48E11D08-08BA-4359-B9EB-B361199EE1C1}" type="presParOf" srcId="{04CC20F0-2519-49B4-99A0-2D532D0AF413}" destId="{46565298-E80A-42FF-A9D2-844DECA122E1}" srcOrd="2" destOrd="0" presId="urn:microsoft.com/office/officeart/2009/3/layout/HorizontalOrganizationChart"/>
    <dgm:cxn modelId="{70DAA228-13D5-4707-9FD8-689CCF9E5EB4}" type="presParOf" srcId="{340AAAAC-C628-4E7C-A732-BFA27710EAE4}" destId="{8BF26285-CF9E-487A-A056-323701645DC0}" srcOrd="2" destOrd="0" presId="urn:microsoft.com/office/officeart/2009/3/layout/HorizontalOrganizationChart"/>
    <dgm:cxn modelId="{BA4548B1-88D3-41AA-918B-B9D0BD9FF069}" type="presParOf" srcId="{004CFADF-0BD4-4D27-8D3E-95070F7F180D}" destId="{49504590-FB2A-43D9-B779-9BC68840FBCA}" srcOrd="4" destOrd="0" presId="urn:microsoft.com/office/officeart/2009/3/layout/HorizontalOrganizationChart"/>
    <dgm:cxn modelId="{9E8AEC4D-99F2-401B-9310-889463E84F91}" type="presParOf" srcId="{004CFADF-0BD4-4D27-8D3E-95070F7F180D}" destId="{0F5043E4-D64D-4637-A990-70B6A10D9FF3}" srcOrd="5" destOrd="0" presId="urn:microsoft.com/office/officeart/2009/3/layout/HorizontalOrganizationChart"/>
    <dgm:cxn modelId="{815ED8F9-5AB4-4781-B757-5F3C4B08F6F4}" type="presParOf" srcId="{0F5043E4-D64D-4637-A990-70B6A10D9FF3}" destId="{53596555-2C70-405E-B7E4-AC03235E70D0}" srcOrd="0" destOrd="0" presId="urn:microsoft.com/office/officeart/2009/3/layout/HorizontalOrganizationChart"/>
    <dgm:cxn modelId="{553F8CB8-8320-4978-9E6B-707AC1C2B9B9}" type="presParOf" srcId="{53596555-2C70-405E-B7E4-AC03235E70D0}" destId="{54B893E8-9BAF-4430-BBA1-4487F4B64D16}" srcOrd="0" destOrd="0" presId="urn:microsoft.com/office/officeart/2009/3/layout/HorizontalOrganizationChart"/>
    <dgm:cxn modelId="{036F251C-967D-4AEB-8D6C-21A6DBF89C5D}" type="presParOf" srcId="{53596555-2C70-405E-B7E4-AC03235E70D0}" destId="{E0DB9522-2106-438B-B189-0F3B6B39E994}" srcOrd="1" destOrd="0" presId="urn:microsoft.com/office/officeart/2009/3/layout/HorizontalOrganizationChart"/>
    <dgm:cxn modelId="{103A8785-A7BB-4B77-BFC5-8003B6C0EA95}" type="presParOf" srcId="{0F5043E4-D64D-4637-A990-70B6A10D9FF3}" destId="{6BB73734-9FB6-4669-A887-036144C08A47}" srcOrd="1" destOrd="0" presId="urn:microsoft.com/office/officeart/2009/3/layout/HorizontalOrganizationChart"/>
    <dgm:cxn modelId="{510237CF-72A8-4506-AEFC-43C15E56A968}" type="presParOf" srcId="{6BB73734-9FB6-4669-A887-036144C08A47}" destId="{C172E5BA-D74F-4FA4-8C72-545F9634C56D}" srcOrd="0" destOrd="0" presId="urn:microsoft.com/office/officeart/2009/3/layout/HorizontalOrganizationChart"/>
    <dgm:cxn modelId="{6F7E4D62-8CF2-4BC6-B9FC-4DF6438F2B92}" type="presParOf" srcId="{6BB73734-9FB6-4669-A887-036144C08A47}" destId="{E3223FC4-1B16-47DF-BE6E-1A558676CEA3}" srcOrd="1" destOrd="0" presId="urn:microsoft.com/office/officeart/2009/3/layout/HorizontalOrganizationChart"/>
    <dgm:cxn modelId="{239BD3D4-9A29-40F6-9987-3F8654F6B4DE}" type="presParOf" srcId="{E3223FC4-1B16-47DF-BE6E-1A558676CEA3}" destId="{66AEFEB1-D1C5-400F-8496-7D519B00976A}" srcOrd="0" destOrd="0" presId="urn:microsoft.com/office/officeart/2009/3/layout/HorizontalOrganizationChart"/>
    <dgm:cxn modelId="{3D15F3ED-418E-41FB-AC7A-4C45F822C20E}" type="presParOf" srcId="{66AEFEB1-D1C5-400F-8496-7D519B00976A}" destId="{16868F28-13C6-48EC-B8CC-BD42BD6E4131}" srcOrd="0" destOrd="0" presId="urn:microsoft.com/office/officeart/2009/3/layout/HorizontalOrganizationChart"/>
    <dgm:cxn modelId="{C942F2DC-36B5-4C04-A9DD-A90F93696E26}" type="presParOf" srcId="{66AEFEB1-D1C5-400F-8496-7D519B00976A}" destId="{135746FF-6BE0-468C-A45E-6C5D0031BDF2}" srcOrd="1" destOrd="0" presId="urn:microsoft.com/office/officeart/2009/3/layout/HorizontalOrganizationChart"/>
    <dgm:cxn modelId="{3BAC357B-3833-49EE-96BB-6F907B952ECB}" type="presParOf" srcId="{E3223FC4-1B16-47DF-BE6E-1A558676CEA3}" destId="{6481947B-8979-4FF5-B293-94BCC6C62323}" srcOrd="1" destOrd="0" presId="urn:microsoft.com/office/officeart/2009/3/layout/HorizontalOrganizationChart"/>
    <dgm:cxn modelId="{70760F70-9F0D-4B09-B485-25F01272052A}" type="presParOf" srcId="{E3223FC4-1B16-47DF-BE6E-1A558676CEA3}" destId="{D6DC0491-8477-419D-B5D8-B34835D6F044}" srcOrd="2" destOrd="0" presId="urn:microsoft.com/office/officeart/2009/3/layout/HorizontalOrganizationChart"/>
    <dgm:cxn modelId="{92BC119E-860B-4EB2-B095-90B6567A079D}" type="presParOf" srcId="{0F5043E4-D64D-4637-A990-70B6A10D9FF3}" destId="{FCDE87F4-6D60-4EDA-A65E-AF8E64FFDAE0}" srcOrd="2" destOrd="0" presId="urn:microsoft.com/office/officeart/2009/3/layout/HorizontalOrganizationChart"/>
    <dgm:cxn modelId="{818496C0-DF8E-4E98-80AA-DF2763374AC6}" type="presParOf" srcId="{6F7B6AC3-F67D-4E66-AD62-E5F465E8EA5F}" destId="{7C66793A-62E6-4936-98A5-148138C264FF}" srcOrd="2" destOrd="0" presId="urn:microsoft.com/office/officeart/2009/3/layout/HorizontalOrganizationChart"/>
    <dgm:cxn modelId="{029E9A5E-931C-42F4-A9F6-DA087D0E342A}" type="presParOf" srcId="{7C66793A-62E6-4936-98A5-148138C264FF}" destId="{F96281D9-F1EE-4E26-AD2A-4C7626C07F42}" srcOrd="0" destOrd="0" presId="urn:microsoft.com/office/officeart/2009/3/layout/HorizontalOrganizationChart"/>
    <dgm:cxn modelId="{0D2AB3D3-1686-4809-9D44-64128F89559C}" type="presParOf" srcId="{7C66793A-62E6-4936-98A5-148138C264FF}" destId="{69C78572-29B8-4D8C-AEB2-C89387443CAF}" srcOrd="1" destOrd="0" presId="urn:microsoft.com/office/officeart/2009/3/layout/HorizontalOrganizationChart"/>
    <dgm:cxn modelId="{BA9C544E-7B73-4279-835D-E0B4BBFE0675}" type="presParOf" srcId="{69C78572-29B8-4D8C-AEB2-C89387443CAF}" destId="{93D281A3-D5C3-457B-B3A3-F4AF0186BB78}" srcOrd="0" destOrd="0" presId="urn:microsoft.com/office/officeart/2009/3/layout/HorizontalOrganizationChart"/>
    <dgm:cxn modelId="{417A09B7-50C7-49B1-AD42-C77D9388FD50}" type="presParOf" srcId="{93D281A3-D5C3-457B-B3A3-F4AF0186BB78}" destId="{CDD60629-7EEA-4C9B-8169-1614FB00E642}" srcOrd="0" destOrd="0" presId="urn:microsoft.com/office/officeart/2009/3/layout/HorizontalOrganizationChart"/>
    <dgm:cxn modelId="{AF568327-658C-496C-9FFB-4F6904FC5185}" type="presParOf" srcId="{93D281A3-D5C3-457B-B3A3-F4AF0186BB78}" destId="{AF51143A-4866-405E-824A-BE75922330B2}" srcOrd="1" destOrd="0" presId="urn:microsoft.com/office/officeart/2009/3/layout/HorizontalOrganizationChart"/>
    <dgm:cxn modelId="{6FFCA656-0EAE-423A-99AB-17B6745B5C7F}" type="presParOf" srcId="{69C78572-29B8-4D8C-AEB2-C89387443CAF}" destId="{75686101-381A-46CC-AED7-5D5F9DC90722}" srcOrd="1" destOrd="0" presId="urn:microsoft.com/office/officeart/2009/3/layout/HorizontalOrganizationChart"/>
    <dgm:cxn modelId="{01D484F5-D27B-48D8-A605-34DF77469974}" type="presParOf" srcId="{69C78572-29B8-4D8C-AEB2-C89387443CAF}" destId="{C4F808D7-9DCE-4879-B3C2-9D12DD9ECDE2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6281D9-F1EE-4E26-AD2A-4C7626C07F42}">
      <dsp:nvSpPr>
        <dsp:cNvPr id="0" name=""/>
        <dsp:cNvSpPr/>
      </dsp:nvSpPr>
      <dsp:spPr>
        <a:xfrm>
          <a:off x="1790179" y="2343449"/>
          <a:ext cx="1251718" cy="111760"/>
        </a:xfrm>
        <a:custGeom>
          <a:avLst/>
          <a:gdLst/>
          <a:ahLst/>
          <a:cxnLst/>
          <a:rect l="0" t="0" r="0" b="0"/>
          <a:pathLst>
            <a:path>
              <a:moveTo>
                <a:pt x="0" y="111760"/>
              </a:moveTo>
              <a:lnTo>
                <a:pt x="1251718" y="111760"/>
              </a:lnTo>
              <a:lnTo>
                <a:pt x="1251718" y="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72E5BA-D74F-4FA4-8C72-545F9634C56D}">
      <dsp:nvSpPr>
        <dsp:cNvPr id="0" name=""/>
        <dsp:cNvSpPr/>
      </dsp:nvSpPr>
      <dsp:spPr>
        <a:xfrm>
          <a:off x="6081786" y="3370631"/>
          <a:ext cx="3576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7633" y="4572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504590-FB2A-43D9-B779-9BC68840FBCA}">
      <dsp:nvSpPr>
        <dsp:cNvPr id="0" name=""/>
        <dsp:cNvSpPr/>
      </dsp:nvSpPr>
      <dsp:spPr>
        <a:xfrm>
          <a:off x="1790179" y="2455209"/>
          <a:ext cx="2503437" cy="9611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324620" y="0"/>
              </a:lnTo>
              <a:lnTo>
                <a:pt x="2324620" y="961141"/>
              </a:lnTo>
              <a:lnTo>
                <a:pt x="2503437" y="961141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841B29-1F6A-49CA-A51C-A62A93EA1914}">
      <dsp:nvSpPr>
        <dsp:cNvPr id="0" name=""/>
        <dsp:cNvSpPr/>
      </dsp:nvSpPr>
      <dsp:spPr>
        <a:xfrm>
          <a:off x="6081786" y="2601718"/>
          <a:ext cx="35763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7633" y="4572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1C0757-7C34-4628-ADDE-2695F83BF939}">
      <dsp:nvSpPr>
        <dsp:cNvPr id="0" name=""/>
        <dsp:cNvSpPr/>
      </dsp:nvSpPr>
      <dsp:spPr>
        <a:xfrm>
          <a:off x="1790179" y="2455209"/>
          <a:ext cx="2503437" cy="1922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324620" y="0"/>
              </a:lnTo>
              <a:lnTo>
                <a:pt x="2324620" y="192228"/>
              </a:lnTo>
              <a:lnTo>
                <a:pt x="2503437" y="192228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80E6E3-145E-4D55-AC78-FC25B1346005}">
      <dsp:nvSpPr>
        <dsp:cNvPr id="0" name=""/>
        <dsp:cNvSpPr/>
      </dsp:nvSpPr>
      <dsp:spPr>
        <a:xfrm>
          <a:off x="6081786" y="1494068"/>
          <a:ext cx="357633" cy="3844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8816" y="0"/>
              </a:lnTo>
              <a:lnTo>
                <a:pt x="178816" y="384456"/>
              </a:lnTo>
              <a:lnTo>
                <a:pt x="357633" y="384456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F3C52A-C41F-42D3-A19D-D3ED5AFCDA86}">
      <dsp:nvSpPr>
        <dsp:cNvPr id="0" name=""/>
        <dsp:cNvSpPr/>
      </dsp:nvSpPr>
      <dsp:spPr>
        <a:xfrm>
          <a:off x="6081786" y="1109611"/>
          <a:ext cx="357633" cy="384456"/>
        </a:xfrm>
        <a:custGeom>
          <a:avLst/>
          <a:gdLst/>
          <a:ahLst/>
          <a:cxnLst/>
          <a:rect l="0" t="0" r="0" b="0"/>
          <a:pathLst>
            <a:path>
              <a:moveTo>
                <a:pt x="0" y="384456"/>
              </a:moveTo>
              <a:lnTo>
                <a:pt x="178816" y="384456"/>
              </a:lnTo>
              <a:lnTo>
                <a:pt x="178816" y="0"/>
              </a:lnTo>
              <a:lnTo>
                <a:pt x="357633" y="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8C7DE9-4571-4D50-9D8E-2F5985AB4E77}">
      <dsp:nvSpPr>
        <dsp:cNvPr id="0" name=""/>
        <dsp:cNvSpPr/>
      </dsp:nvSpPr>
      <dsp:spPr>
        <a:xfrm>
          <a:off x="1790179" y="1494068"/>
          <a:ext cx="2503437" cy="961141"/>
        </a:xfrm>
        <a:custGeom>
          <a:avLst/>
          <a:gdLst/>
          <a:ahLst/>
          <a:cxnLst/>
          <a:rect l="0" t="0" r="0" b="0"/>
          <a:pathLst>
            <a:path>
              <a:moveTo>
                <a:pt x="0" y="961141"/>
              </a:moveTo>
              <a:lnTo>
                <a:pt x="2324620" y="961141"/>
              </a:lnTo>
              <a:lnTo>
                <a:pt x="2324620" y="0"/>
              </a:lnTo>
              <a:lnTo>
                <a:pt x="2503437" y="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88DC8F-E38F-4B2A-BE48-3E516F355B79}">
      <dsp:nvSpPr>
        <dsp:cNvPr id="0" name=""/>
        <dsp:cNvSpPr/>
      </dsp:nvSpPr>
      <dsp:spPr>
        <a:xfrm>
          <a:off x="2009" y="2182513"/>
          <a:ext cx="1788169" cy="5453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/>
            <a:t>포트폴리오</a:t>
          </a:r>
        </a:p>
      </dsp:txBody>
      <dsp:txXfrm>
        <a:off x="2009" y="2182513"/>
        <a:ext cx="1788169" cy="545391"/>
      </dsp:txXfrm>
    </dsp:sp>
    <dsp:sp modelId="{800DFFE2-E075-4258-B13C-B219FECC9FB9}">
      <dsp:nvSpPr>
        <dsp:cNvPr id="0" name=""/>
        <dsp:cNvSpPr/>
      </dsp:nvSpPr>
      <dsp:spPr>
        <a:xfrm>
          <a:off x="4293616" y="1221372"/>
          <a:ext cx="1788169" cy="5453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자기소개</a:t>
          </a:r>
        </a:p>
      </dsp:txBody>
      <dsp:txXfrm>
        <a:off x="4293616" y="1221372"/>
        <a:ext cx="1788169" cy="545391"/>
      </dsp:txXfrm>
    </dsp:sp>
    <dsp:sp modelId="{B3E7F2A9-B7AB-484B-8951-74145A0D3FA6}">
      <dsp:nvSpPr>
        <dsp:cNvPr id="0" name=""/>
        <dsp:cNvSpPr/>
      </dsp:nvSpPr>
      <dsp:spPr>
        <a:xfrm>
          <a:off x="6439420" y="836915"/>
          <a:ext cx="1788169" cy="5453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스킬</a:t>
          </a:r>
        </a:p>
      </dsp:txBody>
      <dsp:txXfrm>
        <a:off x="6439420" y="836915"/>
        <a:ext cx="1788169" cy="545391"/>
      </dsp:txXfrm>
    </dsp:sp>
    <dsp:sp modelId="{6D853A11-269B-452F-B857-5596DCB3EF99}">
      <dsp:nvSpPr>
        <dsp:cNvPr id="0" name=""/>
        <dsp:cNvSpPr/>
      </dsp:nvSpPr>
      <dsp:spPr>
        <a:xfrm>
          <a:off x="6439420" y="1605829"/>
          <a:ext cx="1788169" cy="5453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자격증</a:t>
          </a:r>
        </a:p>
      </dsp:txBody>
      <dsp:txXfrm>
        <a:off x="6439420" y="1605829"/>
        <a:ext cx="1788169" cy="545391"/>
      </dsp:txXfrm>
    </dsp:sp>
    <dsp:sp modelId="{188B4841-6045-4E82-AA70-246D09BD2631}">
      <dsp:nvSpPr>
        <dsp:cNvPr id="0" name=""/>
        <dsp:cNvSpPr/>
      </dsp:nvSpPr>
      <dsp:spPr>
        <a:xfrm>
          <a:off x="4293616" y="2374742"/>
          <a:ext cx="1788169" cy="5453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포트폴리오</a:t>
          </a:r>
          <a:endParaRPr lang="en-US" altLang="ko-KR" sz="1100" kern="1200" dirty="0"/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리스트</a:t>
          </a:r>
        </a:p>
      </dsp:txBody>
      <dsp:txXfrm>
        <a:off x="4293616" y="2374742"/>
        <a:ext cx="1788169" cy="545391"/>
      </dsp:txXfrm>
    </dsp:sp>
    <dsp:sp modelId="{7648B111-0815-428E-BE92-79B83D1FA45F}">
      <dsp:nvSpPr>
        <dsp:cNvPr id="0" name=""/>
        <dsp:cNvSpPr/>
      </dsp:nvSpPr>
      <dsp:spPr>
        <a:xfrm>
          <a:off x="6439420" y="2374742"/>
          <a:ext cx="1788169" cy="5453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개인 </a:t>
          </a:r>
          <a:r>
            <a:rPr lang="ko-KR" altLang="en-US" sz="1100" kern="1200" dirty="0" err="1"/>
            <a:t>작업물</a:t>
          </a:r>
          <a:endParaRPr lang="en-US" altLang="ko-KR" sz="1100" kern="1200" dirty="0"/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리스트</a:t>
          </a:r>
        </a:p>
      </dsp:txBody>
      <dsp:txXfrm>
        <a:off x="6439420" y="2374742"/>
        <a:ext cx="1788169" cy="545391"/>
      </dsp:txXfrm>
    </dsp:sp>
    <dsp:sp modelId="{54B893E8-9BAF-4430-BBA1-4487F4B64D16}">
      <dsp:nvSpPr>
        <dsp:cNvPr id="0" name=""/>
        <dsp:cNvSpPr/>
      </dsp:nvSpPr>
      <dsp:spPr>
        <a:xfrm>
          <a:off x="4293616" y="3143655"/>
          <a:ext cx="1788169" cy="5453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하단</a:t>
          </a:r>
          <a:endParaRPr lang="en-US" altLang="ko-KR" sz="1100" kern="1200" dirty="0"/>
        </a:p>
      </dsp:txBody>
      <dsp:txXfrm>
        <a:off x="4293616" y="3143655"/>
        <a:ext cx="1788169" cy="545391"/>
      </dsp:txXfrm>
    </dsp:sp>
    <dsp:sp modelId="{16868F28-13C6-48EC-B8CC-BD42BD6E4131}">
      <dsp:nvSpPr>
        <dsp:cNvPr id="0" name=""/>
        <dsp:cNvSpPr/>
      </dsp:nvSpPr>
      <dsp:spPr>
        <a:xfrm>
          <a:off x="6439420" y="3143655"/>
          <a:ext cx="1788169" cy="5453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 연락처</a:t>
          </a:r>
          <a:endParaRPr lang="en-US" altLang="ko-KR" sz="1100" kern="1200" dirty="0"/>
        </a:p>
      </dsp:txBody>
      <dsp:txXfrm>
        <a:off x="6439420" y="3143655"/>
        <a:ext cx="1788169" cy="545391"/>
      </dsp:txXfrm>
    </dsp:sp>
    <dsp:sp modelId="{CDD60629-7EEA-4C9B-8169-1614FB00E642}">
      <dsp:nvSpPr>
        <dsp:cNvPr id="0" name=""/>
        <dsp:cNvSpPr/>
      </dsp:nvSpPr>
      <dsp:spPr>
        <a:xfrm>
          <a:off x="2147813" y="1798057"/>
          <a:ext cx="1788169" cy="5453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/>
            <a:t>홈</a:t>
          </a:r>
          <a:r>
            <a:rPr lang="en-US" altLang="ko-KR" sz="1200" kern="1200" dirty="0"/>
            <a:t>(</a:t>
          </a:r>
          <a:r>
            <a:rPr lang="ko-KR" altLang="en-US" sz="1200" kern="1200" dirty="0" err="1"/>
            <a:t>메인페이지</a:t>
          </a:r>
          <a:r>
            <a:rPr lang="en-US" altLang="ko-KR" sz="1200" kern="1200" dirty="0"/>
            <a:t>)</a:t>
          </a:r>
          <a:endParaRPr lang="ko-KR" altLang="en-US" sz="1200" kern="1200" dirty="0"/>
        </a:p>
      </dsp:txBody>
      <dsp:txXfrm>
        <a:off x="2147813" y="1798057"/>
        <a:ext cx="1788169" cy="5453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232CDA-410C-4D95-88A1-52804D4B15C3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378808-56A1-4BC2-8A6B-AA287DA3BE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352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78808-56A1-4BC2-8A6B-AA287DA3BEA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4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78808-56A1-4BC2-8A6B-AA287DA3BEA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447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3082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261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0017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3625302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8141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7622510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2578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3628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965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6338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90456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3805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95093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3186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1887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3969249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6150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934881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85413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6815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35001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06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22677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864427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1183983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50169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876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942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694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047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483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1413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65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2440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34369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6D101185-098B-40DE-BE89-49CC493DEA8C}" type="datetimeFigureOut">
              <a:rPr lang="ko-KR" altLang="en-US" smtClean="0"/>
              <a:t>2021-12-02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5957CE7D-A76A-4936-AE45-907DADDAC2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12090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UIUX</a:t>
            </a:r>
            <a:r>
              <a:rPr lang="ko-KR" altLang="en-US" dirty="0">
                <a:solidFill>
                  <a:schemeClr val="bg1"/>
                </a:solidFill>
              </a:rPr>
              <a:t>요구분석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ko-KR" altLang="en-US" sz="2000" b="1" dirty="0">
                <a:latin typeface="+mj-ea"/>
                <a:ea typeface="+mj-ea"/>
              </a:rPr>
              <a:t>작성자 </a:t>
            </a:r>
            <a:r>
              <a:rPr lang="en-US" altLang="ko-KR" sz="2000" b="1" dirty="0">
                <a:latin typeface="+mj-ea"/>
                <a:ea typeface="+mj-ea"/>
              </a:rPr>
              <a:t>: </a:t>
            </a:r>
            <a:r>
              <a:rPr lang="ko-KR" altLang="en-US" sz="2000" b="1" dirty="0">
                <a:latin typeface="+mj-ea"/>
                <a:ea typeface="+mj-ea"/>
              </a:rPr>
              <a:t>허은혜</a:t>
            </a:r>
          </a:p>
        </p:txBody>
      </p:sp>
    </p:spTree>
    <p:extLst>
      <p:ext uri="{BB962C8B-B14F-4D97-AF65-F5344CB8AC3E}">
        <p14:creationId xmlns:p14="http://schemas.microsoft.com/office/powerpoint/2010/main" val="253037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BE378A-B468-4424-9BB5-CC0B42871571}"/>
              </a:ext>
            </a:extLst>
          </p:cNvPr>
          <p:cNvSpPr txBox="1"/>
          <p:nvPr/>
        </p:nvSpPr>
        <p:spPr>
          <a:xfrm>
            <a:off x="1306275" y="119548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차례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1EB7EF8-5E53-464D-91E9-F8106885791D}"/>
              </a:ext>
            </a:extLst>
          </p:cNvPr>
          <p:cNvGrpSpPr/>
          <p:nvPr/>
        </p:nvGrpSpPr>
        <p:grpSpPr>
          <a:xfrm>
            <a:off x="1302428" y="2240639"/>
            <a:ext cx="2865048" cy="3493891"/>
            <a:chOff x="1736571" y="1908314"/>
            <a:chExt cx="3820062" cy="465852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3237E2F-D198-4943-980D-DABA498E8CDF}"/>
                </a:ext>
              </a:extLst>
            </p:cNvPr>
            <p:cNvSpPr txBox="1"/>
            <p:nvPr/>
          </p:nvSpPr>
          <p:spPr>
            <a:xfrm>
              <a:off x="1736571" y="1908314"/>
              <a:ext cx="586059" cy="861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1</a:t>
              </a:r>
              <a:endPara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BD2EEE3-162A-402E-8772-DB97D1D790A4}"/>
                </a:ext>
              </a:extLst>
            </p:cNvPr>
            <p:cNvSpPr txBox="1"/>
            <p:nvPr/>
          </p:nvSpPr>
          <p:spPr>
            <a:xfrm>
              <a:off x="1736571" y="3173897"/>
              <a:ext cx="586058" cy="861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2</a:t>
              </a:r>
              <a:endPara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1E4E134-A05F-4A2D-84F5-A9ACFCB6A597}"/>
                </a:ext>
              </a:extLst>
            </p:cNvPr>
            <p:cNvSpPr txBox="1"/>
            <p:nvPr/>
          </p:nvSpPr>
          <p:spPr>
            <a:xfrm>
              <a:off x="1736571" y="4439478"/>
              <a:ext cx="586058" cy="861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3</a:t>
              </a:r>
              <a:endPara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A3AF83D-D101-47F6-A878-DBFE5C26C9D1}"/>
                </a:ext>
              </a:extLst>
            </p:cNvPr>
            <p:cNvSpPr txBox="1"/>
            <p:nvPr/>
          </p:nvSpPr>
          <p:spPr>
            <a:xfrm>
              <a:off x="1736571" y="5705060"/>
              <a:ext cx="586058" cy="861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4</a:t>
              </a:r>
              <a:endPara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CE249A-22F5-41D6-9F6D-E346305490EC}"/>
                </a:ext>
              </a:extLst>
            </p:cNvPr>
            <p:cNvSpPr txBox="1"/>
            <p:nvPr/>
          </p:nvSpPr>
          <p:spPr>
            <a:xfrm>
              <a:off x="2677213" y="2062202"/>
              <a:ext cx="2257455" cy="553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100" spc="-225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페르소나 모델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F1D1622-8044-40BD-A05E-6C388A42B095}"/>
                </a:ext>
              </a:extLst>
            </p:cNvPr>
            <p:cNvSpPr txBox="1"/>
            <p:nvPr/>
          </p:nvSpPr>
          <p:spPr>
            <a:xfrm>
              <a:off x="2677213" y="3327785"/>
              <a:ext cx="2879420" cy="553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100" spc="-225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벤치마킹 분석 </a:t>
              </a:r>
              <a:r>
                <a:rPr lang="en-US" altLang="ko-KR" sz="2100" spc="-225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1~3</a:t>
              </a:r>
              <a:endParaRPr lang="ko-KR" altLang="en-US" sz="2100" spc="-225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A36CFD8-5CE9-4D2C-95A2-90A497564047}"/>
                </a:ext>
              </a:extLst>
            </p:cNvPr>
            <p:cNvSpPr txBox="1"/>
            <p:nvPr/>
          </p:nvSpPr>
          <p:spPr>
            <a:xfrm>
              <a:off x="2677214" y="4593366"/>
              <a:ext cx="1849224" cy="553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100" spc="-225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정보구조도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5E917DD-7C01-41D0-AC2A-2BBCFD74193B}"/>
                </a:ext>
              </a:extLst>
            </p:cNvPr>
            <p:cNvSpPr txBox="1"/>
            <p:nvPr/>
          </p:nvSpPr>
          <p:spPr>
            <a:xfrm>
              <a:off x="2677213" y="5858948"/>
              <a:ext cx="2169825" cy="553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100" spc="-225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와이어프레임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98720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7141A9F-FBD5-4EBD-B9A1-1C478358FEB9}"/>
              </a:ext>
            </a:extLst>
          </p:cNvPr>
          <p:cNvSpPr/>
          <p:nvPr/>
        </p:nvSpPr>
        <p:spPr>
          <a:xfrm>
            <a:off x="0" y="0"/>
            <a:ext cx="9144000" cy="11967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465622" y="521296"/>
            <a:ext cx="5688632" cy="603448"/>
          </a:xfrm>
        </p:spPr>
        <p:txBody>
          <a:bodyPr>
            <a:normAutofit/>
          </a:bodyPr>
          <a:lstStyle/>
          <a:p>
            <a:r>
              <a:rPr lang="en-US" altLang="ko-KR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1. </a:t>
            </a:r>
            <a:r>
              <a:rPr lang="ko-KR" altLang="en-US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페르소나 모델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ABD9C980-EA53-4F58-9F72-0239DFF622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608345"/>
              </p:ext>
            </p:extLst>
          </p:nvPr>
        </p:nvGraphicFramePr>
        <p:xfrm>
          <a:off x="457200" y="2738117"/>
          <a:ext cx="8229600" cy="38404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38736">
                  <a:extLst>
                    <a:ext uri="{9D8B030D-6E8A-4147-A177-3AD203B41FA5}">
                      <a16:colId xmlns:a16="http://schemas.microsoft.com/office/drawing/2014/main" val="1124718030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570773569"/>
                    </a:ext>
                  </a:extLst>
                </a:gridCol>
                <a:gridCol w="3394720">
                  <a:extLst>
                    <a:ext uri="{9D8B030D-6E8A-4147-A177-3AD203B41FA5}">
                      <a16:colId xmlns:a16="http://schemas.microsoft.com/office/drawing/2014/main" val="30072387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김여자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김남자</a:t>
                      </a:r>
                      <a:endParaRPr lang="en-US" altLang="ko-KR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4203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35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나이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33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3522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프리랜서 웹 퍼블리셔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직업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웹에이젼시</a:t>
                      </a:r>
                      <a:r>
                        <a:rPr lang="ko-KR" altLang="en-US" sz="1100" dirty="0"/>
                        <a:t> </a:t>
                      </a:r>
                      <a:r>
                        <a:rPr lang="ko-KR" altLang="en-US" sz="1100" dirty="0" err="1"/>
                        <a:t>프론트엔드</a:t>
                      </a:r>
                      <a:r>
                        <a:rPr lang="ko-KR" altLang="en-US" sz="1100" dirty="0"/>
                        <a:t> 개발자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5139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7</a:t>
                      </a:r>
                      <a:r>
                        <a:rPr lang="ko-KR" altLang="en-US" sz="1100" dirty="0"/>
                        <a:t>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근무 기간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5</a:t>
                      </a:r>
                      <a:r>
                        <a:rPr lang="ko-KR" altLang="en-US" sz="1100" dirty="0"/>
                        <a:t>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818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홈페이지 작업 의뢰가 </a:t>
                      </a:r>
                      <a:r>
                        <a:rPr lang="ko-KR" altLang="en-US" sz="1100" dirty="0" err="1"/>
                        <a:t>들어올때</a:t>
                      </a:r>
                      <a:r>
                        <a:rPr lang="ko-KR" altLang="en-US" sz="1100" dirty="0"/>
                        <a:t> </a:t>
                      </a:r>
                      <a:endParaRPr lang="en-US" altLang="ko-KR" sz="1100" dirty="0"/>
                    </a:p>
                    <a:p>
                      <a:pPr algn="ctr" latinLnBrk="1"/>
                      <a:r>
                        <a:rPr lang="ko-KR" altLang="en-US" sz="1100" dirty="0"/>
                        <a:t>프리랜서로 일함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하는일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회사 내 프로젝트에 </a:t>
                      </a:r>
                      <a:endParaRPr lang="en-US" altLang="ko-KR" sz="1100" dirty="0"/>
                    </a:p>
                    <a:p>
                      <a:pPr algn="ctr" latinLnBrk="1"/>
                      <a:r>
                        <a:rPr lang="ko-KR" altLang="en-US" sz="1100" dirty="0" err="1"/>
                        <a:t>프론트엔드</a:t>
                      </a:r>
                      <a:r>
                        <a:rPr lang="ko-KR" altLang="en-US" sz="1100" dirty="0"/>
                        <a:t> 개발자로 참여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371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사용하는 </a:t>
                      </a:r>
                      <a:r>
                        <a:rPr lang="en-US" altLang="ko-KR" sz="1100" dirty="0"/>
                        <a:t>OS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윈도우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3466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HTML, CSS, </a:t>
                      </a:r>
                      <a:r>
                        <a:rPr lang="en-US" altLang="ko-KR" sz="1100" dirty="0" err="1"/>
                        <a:t>javaScript</a:t>
                      </a:r>
                      <a:r>
                        <a:rPr lang="en-US" altLang="ko-KR" sz="1100" dirty="0"/>
                        <a:t>, </a:t>
                      </a:r>
                      <a:r>
                        <a:rPr lang="en-US" altLang="ko-KR" sz="1100" dirty="0" err="1"/>
                        <a:t>Jquery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사용가능한</a:t>
                      </a:r>
                      <a:endParaRPr lang="en-US" altLang="ko-KR" sz="1100" dirty="0"/>
                    </a:p>
                    <a:p>
                      <a:pPr algn="ctr" latinLnBrk="1"/>
                      <a:r>
                        <a:rPr lang="ko-KR" altLang="en-US" sz="1100" dirty="0"/>
                        <a:t>프로그래밍 언어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HTML, CSS, </a:t>
                      </a:r>
                      <a:r>
                        <a:rPr lang="en-US" altLang="ko-KR" sz="1100" dirty="0" err="1"/>
                        <a:t>Jquery</a:t>
                      </a:r>
                      <a:r>
                        <a:rPr lang="en-US" altLang="ko-KR" sz="1100" dirty="0"/>
                        <a:t>, </a:t>
                      </a:r>
                      <a:r>
                        <a:rPr lang="en-US" altLang="ko-KR" sz="1100" dirty="0" err="1"/>
                        <a:t>javaScript</a:t>
                      </a:r>
                      <a:r>
                        <a:rPr lang="en-US" altLang="ko-KR" sz="1100" dirty="0"/>
                        <a:t>, java, react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101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/>
                        <a:t>프리랜서 사이트 등록을 위해 일하면서 작업했던</a:t>
                      </a:r>
                      <a:endParaRPr lang="en-US" altLang="ko-KR" sz="1100" dirty="0"/>
                    </a:p>
                    <a:p>
                      <a:pPr algn="ctr"/>
                      <a:r>
                        <a:rPr lang="ko-KR" altLang="en-US" sz="1100" dirty="0"/>
                        <a:t>작업물의 업로드와 함께 개인 포트폴리오 사이트를 트렌드에 맞게 리뉴얼 하려고 한다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동기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100" dirty="0"/>
                        <a:t>과도한 업무와 잦은 야근으로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체력적으로</a:t>
                      </a:r>
                      <a:endParaRPr lang="en-US" altLang="ko-KR" sz="1100" dirty="0"/>
                    </a:p>
                    <a:p>
                      <a:pPr algn="ctr"/>
                      <a:r>
                        <a:rPr lang="ko-KR" altLang="en-US" sz="1100" dirty="0"/>
                        <a:t>힘들어져 회사 이직을</a:t>
                      </a:r>
                      <a:r>
                        <a:rPr lang="en-US" altLang="ko-KR" sz="1100" dirty="0"/>
                        <a:t> </a:t>
                      </a:r>
                      <a:r>
                        <a:rPr lang="ko-KR" altLang="en-US" sz="1100" dirty="0"/>
                        <a:t>준비하고 있다</a:t>
                      </a:r>
                      <a:r>
                        <a:rPr lang="en-US" altLang="ko-KR" sz="1100" dirty="0"/>
                        <a:t>.</a:t>
                      </a:r>
                    </a:p>
                    <a:p>
                      <a:pPr algn="ctr"/>
                      <a:r>
                        <a:rPr lang="ko-KR" altLang="en-US" sz="1100" dirty="0"/>
                        <a:t>회사에서 참여한 프로젝트의 완성물을 이용해</a:t>
                      </a:r>
                      <a:endParaRPr lang="en-US" altLang="ko-KR" sz="1100" dirty="0"/>
                    </a:p>
                    <a:p>
                      <a:pPr algn="ctr"/>
                      <a:r>
                        <a:rPr lang="ko-KR" altLang="en-US" sz="1100" dirty="0"/>
                        <a:t>포트폴리오 사이트를 만들려고 한다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3218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요즘 트렌드에 맞는 홈페이지 벤치마킹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요구사항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포트폴리오 사이트 구성 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72656"/>
                  </a:ext>
                </a:extLst>
              </a:tr>
            </a:tbl>
          </a:graphicData>
        </a:graphic>
      </p:graphicFrame>
      <p:pic>
        <p:nvPicPr>
          <p:cNvPr id="16" name="그림 15" descr="텍스트, 노트북, 사람, 실내이(가) 표시된 사진&#10;&#10;자동 생성된 설명">
            <a:extLst>
              <a:ext uri="{FF2B5EF4-FFF2-40B4-BE49-F238E27FC236}">
                <a16:creationId xmlns:a16="http://schemas.microsoft.com/office/drawing/2014/main" id="{BC9EC238-221D-4819-BB2C-0612DB8B79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694" y="1412776"/>
            <a:ext cx="1713161" cy="1140323"/>
          </a:xfrm>
          <a:prstGeom prst="rect">
            <a:avLst/>
          </a:prstGeom>
        </p:spPr>
      </p:pic>
      <p:pic>
        <p:nvPicPr>
          <p:cNvPr id="18" name="그림 17" descr="텍스트, 노트북, 컴퓨터, 사람이(가) 표시된 사진&#10;&#10;자동 생성된 설명">
            <a:extLst>
              <a:ext uri="{FF2B5EF4-FFF2-40B4-BE49-F238E27FC236}">
                <a16:creationId xmlns:a16="http://schemas.microsoft.com/office/drawing/2014/main" id="{D5F79954-D645-4BB0-91DE-BD3FBA0D524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1414863"/>
            <a:ext cx="1713161" cy="1143000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D459E0D9-02B2-4467-B06D-70A53B5AB6D8}"/>
              </a:ext>
            </a:extLst>
          </p:cNvPr>
          <p:cNvSpPr txBox="1">
            <a:spLocks/>
          </p:cNvSpPr>
          <p:nvPr/>
        </p:nvSpPr>
        <p:spPr>
          <a:xfrm>
            <a:off x="-3585592" y="-243408"/>
            <a:ext cx="8229600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 I U X </a:t>
            </a:r>
            <a:r>
              <a:rPr lang="ko-KR" altLang="en-US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요구분석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4AFD05F-598B-409D-83B1-200D7295162E}"/>
              </a:ext>
            </a:extLst>
          </p:cNvPr>
          <p:cNvCxnSpPr/>
          <p:nvPr/>
        </p:nvCxnSpPr>
        <p:spPr>
          <a:xfrm>
            <a:off x="0" y="387989"/>
            <a:ext cx="1259632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934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5485936E-0CFA-4EEF-A37A-77B12CC312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825"/>
          <a:stretch/>
        </p:blipFill>
        <p:spPr>
          <a:xfrm>
            <a:off x="297596" y="1289230"/>
            <a:ext cx="5870218" cy="3240360"/>
          </a:xfrm>
        </p:spPr>
      </p:pic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C578F6A2-2230-49AF-B509-0B6FABD850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681807"/>
              </p:ext>
            </p:extLst>
          </p:nvPr>
        </p:nvGraphicFramePr>
        <p:xfrm>
          <a:off x="251520" y="5054912"/>
          <a:ext cx="8640960" cy="157581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320480">
                  <a:extLst>
                    <a:ext uri="{9D8B030D-6E8A-4147-A177-3AD203B41FA5}">
                      <a16:colId xmlns:a16="http://schemas.microsoft.com/office/drawing/2014/main" val="1670752222"/>
                    </a:ext>
                  </a:extLst>
                </a:gridCol>
                <a:gridCol w="4320480">
                  <a:extLst>
                    <a:ext uri="{9D8B030D-6E8A-4147-A177-3AD203B41FA5}">
                      <a16:colId xmlns:a16="http://schemas.microsoft.com/office/drawing/2014/main" val="14602494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장점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단점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5312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1. </a:t>
                      </a:r>
                      <a:r>
                        <a:rPr lang="ko-KR" altLang="en-US" sz="1000" dirty="0"/>
                        <a:t>헤더 부분에 영상과 플래시를 이용한 애니메이션을 넣어 화려하여</a:t>
                      </a:r>
                      <a:endParaRPr lang="en-US" altLang="ko-KR" sz="1000" dirty="0"/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  </a:t>
                      </a:r>
                      <a:r>
                        <a:rPr lang="ko-KR" altLang="en-US" sz="1000" dirty="0"/>
                        <a:t>강조되는 효과를 느낄 수 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2. </a:t>
                      </a:r>
                      <a:r>
                        <a:rPr lang="ko-KR" altLang="en-US" sz="1000" dirty="0"/>
                        <a:t>사이드에 메뉴를 배치하여 원하는 구간으로 가기 편하다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3. </a:t>
                      </a:r>
                      <a:r>
                        <a:rPr lang="ko-KR" altLang="en-US" sz="1000" dirty="0"/>
                        <a:t>마우스를 따라 다니는 동그란 포인트가 홈페이지의 분위기와 어울린다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4. </a:t>
                      </a:r>
                      <a:r>
                        <a:rPr lang="ko-KR" altLang="en-US" sz="1000" dirty="0"/>
                        <a:t>전체적인 홈페이지의 색조합이 잘 어우러진다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1. </a:t>
                      </a:r>
                      <a:r>
                        <a:rPr lang="ko-KR" altLang="en-US" sz="1000" dirty="0"/>
                        <a:t>반응형 웹페이지로 제작되어 있지 않다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2. </a:t>
                      </a:r>
                      <a:r>
                        <a:rPr lang="ko-KR" altLang="en-US" sz="1000" dirty="0"/>
                        <a:t>사이드 메뉴바가 사이즈를 줄이면 안의 구성에 가려진다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3. </a:t>
                      </a:r>
                      <a:r>
                        <a:rPr lang="ko-KR" altLang="en-US" sz="1000" dirty="0"/>
                        <a:t>트렌드에 맞지 않게 플래시를 이용한 애니메이션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651193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15F6392-7E5A-4A24-8ED9-D5EE938EC8D9}"/>
              </a:ext>
            </a:extLst>
          </p:cNvPr>
          <p:cNvSpPr txBox="1"/>
          <p:nvPr/>
        </p:nvSpPr>
        <p:spPr>
          <a:xfrm>
            <a:off x="7559824" y="4498747"/>
            <a:ext cx="15841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사이즈를 줄였을 때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CB03F2-8969-44C6-95B4-CA358050EE22}"/>
              </a:ext>
            </a:extLst>
          </p:cNvPr>
          <p:cNvSpPr txBox="1"/>
          <p:nvPr/>
        </p:nvSpPr>
        <p:spPr>
          <a:xfrm>
            <a:off x="2301052" y="4555937"/>
            <a:ext cx="2420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http://asteriskina.com/</a:t>
            </a:r>
            <a:endParaRPr lang="ko-KR" altLang="en-US" sz="1200" dirty="0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197E5572-1FCB-42CF-AD6F-1EFD296AE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D6AE4F0-7523-4681-8778-AA525C6CD86A}"/>
              </a:ext>
            </a:extLst>
          </p:cNvPr>
          <p:cNvSpPr/>
          <p:nvPr/>
        </p:nvSpPr>
        <p:spPr>
          <a:xfrm>
            <a:off x="0" y="0"/>
            <a:ext cx="9144000" cy="11967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76A862D0-E7D2-446A-82A6-7ECBA1EEAE49}"/>
              </a:ext>
            </a:extLst>
          </p:cNvPr>
          <p:cNvSpPr txBox="1">
            <a:spLocks/>
          </p:cNvSpPr>
          <p:nvPr/>
        </p:nvSpPr>
        <p:spPr>
          <a:xfrm>
            <a:off x="-1260648" y="521296"/>
            <a:ext cx="5688632" cy="6034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 </a:t>
            </a:r>
            <a:r>
              <a:rPr lang="ko-KR" altLang="en-US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벤치마킹 분석</a:t>
            </a:r>
            <a:r>
              <a:rPr lang="en-US" altLang="ko-KR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-1</a:t>
            </a:r>
            <a:endParaRPr lang="ko-KR" altLang="en-US" sz="2800" spc="-225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8D9CFD46-633F-4735-AF56-8B6AF2E53544}"/>
              </a:ext>
            </a:extLst>
          </p:cNvPr>
          <p:cNvSpPr txBox="1">
            <a:spLocks/>
          </p:cNvSpPr>
          <p:nvPr/>
        </p:nvSpPr>
        <p:spPr>
          <a:xfrm>
            <a:off x="-3585592" y="-243408"/>
            <a:ext cx="8229600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 I U X </a:t>
            </a:r>
            <a:r>
              <a:rPr lang="ko-KR" altLang="en-US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요구분석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90AA2A0-A136-4127-821F-CEC50331A8E3}"/>
              </a:ext>
            </a:extLst>
          </p:cNvPr>
          <p:cNvCxnSpPr/>
          <p:nvPr/>
        </p:nvCxnSpPr>
        <p:spPr>
          <a:xfrm>
            <a:off x="0" y="387989"/>
            <a:ext cx="1259632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220A6261-6156-442D-A15F-4A25C4FE87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770" y="188640"/>
            <a:ext cx="1042162" cy="472514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E235FEA-79E0-427C-A7A8-076662366E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9416" y="1070085"/>
            <a:ext cx="1338585" cy="3365128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870085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5485936E-0CFA-4EEF-A37A-77B12CC312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5" r="3975"/>
          <a:stretch/>
        </p:blipFill>
        <p:spPr>
          <a:xfrm>
            <a:off x="583082" y="1332376"/>
            <a:ext cx="5211971" cy="2888712"/>
          </a:xfrm>
        </p:spPr>
      </p:pic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C578F6A2-2230-49AF-B509-0B6FABD850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495523"/>
              </p:ext>
            </p:extLst>
          </p:nvPr>
        </p:nvGraphicFramePr>
        <p:xfrm>
          <a:off x="251520" y="4631888"/>
          <a:ext cx="8640960" cy="200095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320480">
                  <a:extLst>
                    <a:ext uri="{9D8B030D-6E8A-4147-A177-3AD203B41FA5}">
                      <a16:colId xmlns:a16="http://schemas.microsoft.com/office/drawing/2014/main" val="1670752222"/>
                    </a:ext>
                  </a:extLst>
                </a:gridCol>
                <a:gridCol w="4320480">
                  <a:extLst>
                    <a:ext uri="{9D8B030D-6E8A-4147-A177-3AD203B41FA5}">
                      <a16:colId xmlns:a16="http://schemas.microsoft.com/office/drawing/2014/main" val="1460249403"/>
                    </a:ext>
                  </a:extLst>
                </a:gridCol>
              </a:tblGrid>
              <a:tr h="338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장점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단점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5312089"/>
                  </a:ext>
                </a:extLst>
              </a:tr>
              <a:tr h="1518486"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1. </a:t>
                      </a:r>
                      <a:r>
                        <a:rPr lang="ko-KR" altLang="en-US" sz="1000" dirty="0"/>
                        <a:t>상단의 영상과 </a:t>
                      </a:r>
                      <a:r>
                        <a:rPr lang="en-US" altLang="ko-KR" sz="1000" dirty="0"/>
                        <a:t>span </a:t>
                      </a:r>
                      <a:r>
                        <a:rPr lang="ko-KR" altLang="en-US" sz="1000" dirty="0"/>
                        <a:t>태그를 이용한 폰트 애니메이션이 홈페이지를 눈에 띄게 해준다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2. </a:t>
                      </a:r>
                      <a:r>
                        <a:rPr lang="ko-KR" altLang="en-US" sz="1000" dirty="0"/>
                        <a:t>포트폴리오 리스트 부분에 </a:t>
                      </a:r>
                      <a:r>
                        <a:rPr lang="en-US" altLang="ko-KR" sz="1000" dirty="0" err="1"/>
                        <a:t>fadeInUp</a:t>
                      </a:r>
                      <a:r>
                        <a:rPr lang="ko-KR" altLang="en-US" sz="1000" dirty="0"/>
                        <a:t>기능을 사용해 진짜 홈페이지를 </a:t>
                      </a:r>
                      <a:r>
                        <a:rPr lang="ko-KR" altLang="en-US" sz="1000" dirty="0" err="1"/>
                        <a:t>보는거</a:t>
                      </a:r>
                      <a:r>
                        <a:rPr lang="ko-KR" altLang="en-US" sz="1000" dirty="0"/>
                        <a:t> 같이 생동감 있게 만들어준다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3.</a:t>
                      </a:r>
                      <a:r>
                        <a:rPr lang="ko-KR" altLang="en-US" sz="1000" dirty="0"/>
                        <a:t> 사이드부분에 원형의 이동 메뉴를 눌러 원하는 구간으로 갈 수 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4. </a:t>
                      </a:r>
                      <a:r>
                        <a:rPr lang="ko-KR" altLang="en-US" sz="1000" dirty="0"/>
                        <a:t>상단 메뉴를 </a:t>
                      </a:r>
                      <a:r>
                        <a:rPr lang="ko-KR" altLang="en-US" sz="1000" dirty="0" err="1"/>
                        <a:t>픽스하여</a:t>
                      </a:r>
                      <a:r>
                        <a:rPr lang="ko-KR" altLang="en-US" sz="1000" dirty="0"/>
                        <a:t> 구간별로 메뉴가 강조된다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5. </a:t>
                      </a:r>
                      <a:r>
                        <a:rPr lang="ko-KR" altLang="en-US" sz="1000" dirty="0"/>
                        <a:t>반응형 홈페이지로 제작되었다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1. </a:t>
                      </a:r>
                      <a:r>
                        <a:rPr lang="ko-KR" altLang="en-US" sz="1000" dirty="0"/>
                        <a:t>홈페이지에 처음 </a:t>
                      </a:r>
                      <a:r>
                        <a:rPr lang="ko-KR" altLang="en-US" sz="1000" dirty="0" err="1"/>
                        <a:t>들어갔을때</a:t>
                      </a:r>
                      <a:r>
                        <a:rPr lang="ko-KR" altLang="en-US" sz="1000" dirty="0"/>
                        <a:t> </a:t>
                      </a:r>
                      <a:r>
                        <a:rPr lang="ko-KR" altLang="en-US" sz="1000" dirty="0" err="1"/>
                        <a:t>메뉴같은</a:t>
                      </a:r>
                      <a:r>
                        <a:rPr lang="ko-KR" altLang="en-US" sz="1000" dirty="0"/>
                        <a:t> 이동지표가 없다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2. </a:t>
                      </a:r>
                      <a:r>
                        <a:rPr lang="ko-KR" altLang="en-US" sz="1000" dirty="0"/>
                        <a:t>사이드의 메뉴가 구간별 메뉴의 이름 없이 동그란 </a:t>
                      </a:r>
                      <a:r>
                        <a:rPr lang="en-US" altLang="ko-KR" sz="1000" dirty="0"/>
                        <a:t>ul</a:t>
                      </a:r>
                      <a:r>
                        <a:rPr lang="ko-KR" altLang="en-US" sz="1000" dirty="0"/>
                        <a:t>태그로 되어있어 구분하기 힘들다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3. </a:t>
                      </a:r>
                      <a:r>
                        <a:rPr lang="ko-KR" altLang="en-US" sz="1000" dirty="0"/>
                        <a:t>반응형 사이즈에 따라 이미지가 깨지거나 위치가 틀어진다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6511936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15F6392-7E5A-4A24-8ED9-D5EE938EC8D9}"/>
              </a:ext>
            </a:extLst>
          </p:cNvPr>
          <p:cNvSpPr txBox="1"/>
          <p:nvPr/>
        </p:nvSpPr>
        <p:spPr>
          <a:xfrm>
            <a:off x="7432449" y="4250961"/>
            <a:ext cx="15841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사이즈를 줄였을 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92F14B-E731-41CA-A9FE-5D0FF8E09560}"/>
              </a:ext>
            </a:extLst>
          </p:cNvPr>
          <p:cNvSpPr txBox="1"/>
          <p:nvPr/>
        </p:nvSpPr>
        <p:spPr>
          <a:xfrm>
            <a:off x="2074185" y="423212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http://www.yeomsihyun.com/</a:t>
            </a:r>
            <a:endParaRPr lang="ko-KR" altLang="en-US" sz="12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E8ED651-CCB5-4938-B5A5-32365EF2C04B}"/>
              </a:ext>
            </a:extLst>
          </p:cNvPr>
          <p:cNvSpPr/>
          <p:nvPr/>
        </p:nvSpPr>
        <p:spPr>
          <a:xfrm>
            <a:off x="0" y="0"/>
            <a:ext cx="9144000" cy="11967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071DB7FF-BBE7-4575-BF8F-F93DAE79E860}"/>
              </a:ext>
            </a:extLst>
          </p:cNvPr>
          <p:cNvSpPr txBox="1">
            <a:spLocks/>
          </p:cNvSpPr>
          <p:nvPr/>
        </p:nvSpPr>
        <p:spPr>
          <a:xfrm>
            <a:off x="-1260648" y="521296"/>
            <a:ext cx="5688632" cy="6034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 </a:t>
            </a:r>
            <a:r>
              <a:rPr lang="ko-KR" altLang="en-US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벤치마킹 분석</a:t>
            </a:r>
            <a:r>
              <a:rPr lang="en-US" altLang="ko-KR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-2</a:t>
            </a:r>
            <a:endParaRPr lang="ko-KR" altLang="en-US" sz="2800" spc="-225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83144D0F-631F-4743-B428-B380E9E4AE3E}"/>
              </a:ext>
            </a:extLst>
          </p:cNvPr>
          <p:cNvSpPr txBox="1">
            <a:spLocks/>
          </p:cNvSpPr>
          <p:nvPr/>
        </p:nvSpPr>
        <p:spPr>
          <a:xfrm>
            <a:off x="-3585592" y="-243408"/>
            <a:ext cx="8229600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 I U X </a:t>
            </a:r>
            <a:r>
              <a:rPr lang="ko-KR" altLang="en-US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요구분석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59155706-61B9-4B72-89FB-57389338CA3C}"/>
              </a:ext>
            </a:extLst>
          </p:cNvPr>
          <p:cNvCxnSpPr/>
          <p:nvPr/>
        </p:nvCxnSpPr>
        <p:spPr>
          <a:xfrm>
            <a:off x="0" y="387989"/>
            <a:ext cx="1259632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220A6261-6156-442D-A15F-4A25C4FE87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56209" y="687908"/>
            <a:ext cx="1042162" cy="374730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E235FEA-79E0-427C-A7A8-076662366E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13680" y="846138"/>
            <a:ext cx="1295307" cy="3365128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85577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5485936E-0CFA-4EEF-A37A-77B12CC312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5" r="4295"/>
          <a:stretch/>
        </p:blipFill>
        <p:spPr>
          <a:xfrm>
            <a:off x="252016" y="1314588"/>
            <a:ext cx="3057771" cy="1694756"/>
          </a:xfrm>
          <a:ln>
            <a:solidFill>
              <a:srgbClr val="FF0000"/>
            </a:solidFill>
          </a:ln>
        </p:spPr>
      </p:pic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C578F6A2-2230-49AF-B509-0B6FABD850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123275"/>
              </p:ext>
            </p:extLst>
          </p:nvPr>
        </p:nvGraphicFramePr>
        <p:xfrm>
          <a:off x="251520" y="4848292"/>
          <a:ext cx="8640960" cy="185726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320480">
                  <a:extLst>
                    <a:ext uri="{9D8B030D-6E8A-4147-A177-3AD203B41FA5}">
                      <a16:colId xmlns:a16="http://schemas.microsoft.com/office/drawing/2014/main" val="1670752222"/>
                    </a:ext>
                  </a:extLst>
                </a:gridCol>
                <a:gridCol w="4320480">
                  <a:extLst>
                    <a:ext uri="{9D8B030D-6E8A-4147-A177-3AD203B41FA5}">
                      <a16:colId xmlns:a16="http://schemas.microsoft.com/office/drawing/2014/main" val="1460249403"/>
                    </a:ext>
                  </a:extLst>
                </a:gridCol>
              </a:tblGrid>
              <a:tr h="338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장점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단점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5312089"/>
                  </a:ext>
                </a:extLst>
              </a:tr>
              <a:tr h="1518486"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1. </a:t>
                      </a:r>
                      <a:r>
                        <a:rPr lang="ko-KR" altLang="en-US" sz="1000" dirty="0" err="1"/>
                        <a:t>메인화면을</a:t>
                      </a:r>
                      <a:r>
                        <a:rPr lang="ko-KR" altLang="en-US" sz="1000" dirty="0"/>
                        <a:t> 심플하고 </a:t>
                      </a:r>
                      <a:r>
                        <a:rPr lang="ko-KR" altLang="en-US" sz="1000" dirty="0" err="1"/>
                        <a:t>가독성있게</a:t>
                      </a:r>
                      <a:r>
                        <a:rPr lang="ko-KR" altLang="en-US" sz="1000" dirty="0"/>
                        <a:t> 만들었다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2. fullpage.js</a:t>
                      </a:r>
                      <a:r>
                        <a:rPr lang="ko-KR" altLang="en-US" sz="1000" dirty="0"/>
                        <a:t>를 사용한 전체화면 슬라이드 </a:t>
                      </a:r>
                      <a:r>
                        <a:rPr lang="ko-KR" altLang="en-US" sz="1000" dirty="0" err="1"/>
                        <a:t>스와이퍼로</a:t>
                      </a:r>
                      <a:r>
                        <a:rPr lang="ko-KR" altLang="en-US" sz="1000" dirty="0"/>
                        <a:t> 스크롤 </a:t>
                      </a:r>
                      <a:r>
                        <a:rPr lang="ko-KR" altLang="en-US" sz="1000" dirty="0" err="1"/>
                        <a:t>할때마다</a:t>
                      </a:r>
                      <a:r>
                        <a:rPr lang="ko-KR" altLang="en-US" sz="1000" dirty="0"/>
                        <a:t> 페이지 전환이 깔끔하다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000" dirty="0"/>
                        <a:t>3. </a:t>
                      </a:r>
                      <a:r>
                        <a:rPr lang="ko-KR" altLang="en-US" sz="1000" dirty="0"/>
                        <a:t>오른쪽 상단위에 메뉴를 필요할 때 클릭해서 사용할 수 있도록 </a:t>
                      </a:r>
                      <a:r>
                        <a:rPr lang="ko-KR" altLang="en-US" sz="1000" dirty="0" err="1"/>
                        <a:t>히든</a:t>
                      </a:r>
                      <a:r>
                        <a:rPr lang="ko-KR" altLang="en-US" sz="1000" dirty="0"/>
                        <a:t> 메뉴로 만들었다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50000"/>
                        </a:lnSpc>
                        <a:buNone/>
                      </a:pPr>
                      <a:r>
                        <a:rPr lang="en-US" altLang="ko-KR" sz="1000" dirty="0"/>
                        <a:t>1. </a:t>
                      </a:r>
                      <a:r>
                        <a:rPr lang="ko-KR" altLang="en-US" sz="1000" dirty="0"/>
                        <a:t>사이드 메뉴바가 투박하다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marL="0" indent="0" algn="l" latinLnBrk="1">
                        <a:lnSpc>
                          <a:spcPct val="150000"/>
                        </a:lnSpc>
                        <a:buNone/>
                      </a:pPr>
                      <a:r>
                        <a:rPr lang="en-US" altLang="ko-KR" sz="1000" dirty="0"/>
                        <a:t>2. </a:t>
                      </a:r>
                      <a:r>
                        <a:rPr lang="ko-KR" altLang="en-US" sz="1000" dirty="0"/>
                        <a:t>내용들이 상단으로 </a:t>
                      </a:r>
                      <a:r>
                        <a:rPr lang="en-US" altLang="ko-KR" sz="1000" dirty="0"/>
                        <a:t>flex </a:t>
                      </a:r>
                      <a:r>
                        <a:rPr lang="ko-KR" altLang="en-US" sz="1000" dirty="0"/>
                        <a:t>되어 있어 위로 몰려 올라와 있다</a:t>
                      </a:r>
                      <a:r>
                        <a:rPr lang="en-US" altLang="ko-KR" sz="1000" dirty="0"/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651193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A92F14B-E731-41CA-A9FE-5D0FF8E09560}"/>
              </a:ext>
            </a:extLst>
          </p:cNvPr>
          <p:cNvSpPr txBox="1"/>
          <p:nvPr/>
        </p:nvSpPr>
        <p:spPr>
          <a:xfrm>
            <a:off x="6576970" y="4493973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http://www.yeomsihyun.com/</a:t>
            </a:r>
            <a:endParaRPr lang="ko-KR" altLang="en-US" sz="1200" dirty="0"/>
          </a:p>
        </p:txBody>
      </p:sp>
      <p:pic>
        <p:nvPicPr>
          <p:cNvPr id="13" name="내용 개체 틀 8">
            <a:extLst>
              <a:ext uri="{FF2B5EF4-FFF2-40B4-BE49-F238E27FC236}">
                <a16:creationId xmlns:a16="http://schemas.microsoft.com/office/drawing/2014/main" id="{4C0EBCD5-6FBB-4ED1-A022-116EFE1A94D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5" r="4295"/>
          <a:stretch/>
        </p:blipFill>
        <p:spPr>
          <a:xfrm>
            <a:off x="252016" y="3076216"/>
            <a:ext cx="3057771" cy="1694756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7" name="내용 개체 틀 8">
            <a:extLst>
              <a:ext uri="{FF2B5EF4-FFF2-40B4-BE49-F238E27FC236}">
                <a16:creationId xmlns:a16="http://schemas.microsoft.com/office/drawing/2014/main" id="{C6D33E19-B81E-47BC-A21B-6DC3A2335CE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5" r="4295"/>
          <a:stretch/>
        </p:blipFill>
        <p:spPr>
          <a:xfrm>
            <a:off x="3414493" y="1314588"/>
            <a:ext cx="3057771" cy="1694756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8" name="내용 개체 틀 8">
            <a:extLst>
              <a:ext uri="{FF2B5EF4-FFF2-40B4-BE49-F238E27FC236}">
                <a16:creationId xmlns:a16="http://schemas.microsoft.com/office/drawing/2014/main" id="{9102B5BB-59CA-4EEA-B64E-F342C034BAC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5" r="4295"/>
          <a:stretch/>
        </p:blipFill>
        <p:spPr>
          <a:xfrm>
            <a:off x="3414493" y="3076216"/>
            <a:ext cx="3057771" cy="1694756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4DA47E79-8633-460A-8131-2E5D2A00D34E}"/>
              </a:ext>
            </a:extLst>
          </p:cNvPr>
          <p:cNvSpPr/>
          <p:nvPr/>
        </p:nvSpPr>
        <p:spPr>
          <a:xfrm>
            <a:off x="0" y="0"/>
            <a:ext cx="9144000" cy="11967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CE75350E-8A39-4BB0-82FF-792117B342DC}"/>
              </a:ext>
            </a:extLst>
          </p:cNvPr>
          <p:cNvSpPr txBox="1">
            <a:spLocks/>
          </p:cNvSpPr>
          <p:nvPr/>
        </p:nvSpPr>
        <p:spPr>
          <a:xfrm>
            <a:off x="-1260648" y="521296"/>
            <a:ext cx="5688632" cy="6034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2. </a:t>
            </a:r>
            <a:r>
              <a:rPr lang="ko-KR" altLang="en-US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벤치마킹 분석</a:t>
            </a:r>
            <a:r>
              <a:rPr lang="en-US" altLang="ko-KR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-3</a:t>
            </a:r>
            <a:endParaRPr lang="ko-KR" altLang="en-US" sz="2800" spc="-225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3CCB247F-0C3A-42CF-BCFA-20E9BF3D96E5}"/>
              </a:ext>
            </a:extLst>
          </p:cNvPr>
          <p:cNvSpPr txBox="1">
            <a:spLocks/>
          </p:cNvSpPr>
          <p:nvPr/>
        </p:nvSpPr>
        <p:spPr>
          <a:xfrm>
            <a:off x="-3585592" y="-243408"/>
            <a:ext cx="8229600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 I U X </a:t>
            </a:r>
            <a:r>
              <a:rPr lang="ko-KR" altLang="en-US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요구분석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EE3A55C-FBB2-4FE5-BF77-E4C8EC571BC7}"/>
              </a:ext>
            </a:extLst>
          </p:cNvPr>
          <p:cNvCxnSpPr/>
          <p:nvPr/>
        </p:nvCxnSpPr>
        <p:spPr>
          <a:xfrm>
            <a:off x="0" y="387989"/>
            <a:ext cx="1259632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DD094C58-C3AA-4BBC-BC3B-61557B8074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2280" y="692696"/>
            <a:ext cx="1239499" cy="3723957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746571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9913690"/>
              </p:ext>
            </p:extLst>
          </p:nvPr>
        </p:nvGraphicFramePr>
        <p:xfrm>
          <a:off x="457200" y="1417638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2D663E36-0244-4B63-8F25-8B6CE2E56BBC}"/>
              </a:ext>
            </a:extLst>
          </p:cNvPr>
          <p:cNvSpPr/>
          <p:nvPr/>
        </p:nvSpPr>
        <p:spPr>
          <a:xfrm>
            <a:off x="0" y="0"/>
            <a:ext cx="9144000" cy="11967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24447CD1-29AA-4AF1-BD3C-F672369CE508}"/>
              </a:ext>
            </a:extLst>
          </p:cNvPr>
          <p:cNvSpPr txBox="1">
            <a:spLocks/>
          </p:cNvSpPr>
          <p:nvPr/>
        </p:nvSpPr>
        <p:spPr>
          <a:xfrm>
            <a:off x="-1638944" y="521296"/>
            <a:ext cx="5688632" cy="6034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3. </a:t>
            </a:r>
            <a:r>
              <a:rPr lang="ko-KR" altLang="en-US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정보구조도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066617A2-59B2-45E4-9BC8-FFFD56BB076A}"/>
              </a:ext>
            </a:extLst>
          </p:cNvPr>
          <p:cNvSpPr txBox="1">
            <a:spLocks/>
          </p:cNvSpPr>
          <p:nvPr/>
        </p:nvSpPr>
        <p:spPr>
          <a:xfrm>
            <a:off x="-3585592" y="-243408"/>
            <a:ext cx="8229600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 I U X </a:t>
            </a:r>
            <a:r>
              <a:rPr lang="ko-KR" altLang="en-US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요구분석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37555567-B6D0-45B5-BB08-36E00C602FDE}"/>
              </a:ext>
            </a:extLst>
          </p:cNvPr>
          <p:cNvCxnSpPr/>
          <p:nvPr/>
        </p:nvCxnSpPr>
        <p:spPr>
          <a:xfrm>
            <a:off x="0" y="387989"/>
            <a:ext cx="1259632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3212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BBBC97C-766F-4143-A500-5A0B38BD09D8}"/>
              </a:ext>
            </a:extLst>
          </p:cNvPr>
          <p:cNvSpPr/>
          <p:nvPr/>
        </p:nvSpPr>
        <p:spPr>
          <a:xfrm>
            <a:off x="0" y="0"/>
            <a:ext cx="9144000" cy="11967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83A4FC2D-4F35-41AB-852C-32090B8BE724}"/>
              </a:ext>
            </a:extLst>
          </p:cNvPr>
          <p:cNvSpPr txBox="1">
            <a:spLocks/>
          </p:cNvSpPr>
          <p:nvPr/>
        </p:nvSpPr>
        <p:spPr>
          <a:xfrm>
            <a:off x="-1476672" y="521296"/>
            <a:ext cx="5688632" cy="6034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4. </a:t>
            </a:r>
            <a:r>
              <a:rPr lang="ko-KR" altLang="en-US" sz="28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와이어프레임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DA36290-37FE-4910-8DB9-4B768B2E7FF5}"/>
              </a:ext>
            </a:extLst>
          </p:cNvPr>
          <p:cNvSpPr txBox="1">
            <a:spLocks/>
          </p:cNvSpPr>
          <p:nvPr/>
        </p:nvSpPr>
        <p:spPr>
          <a:xfrm>
            <a:off x="-3585592" y="-243408"/>
            <a:ext cx="8229600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 I U X </a:t>
            </a:r>
            <a:r>
              <a:rPr lang="ko-KR" altLang="en-US" sz="1200" spc="-225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요구분석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4EBAA74-E206-4F22-B326-2DEE863C88BB}"/>
              </a:ext>
            </a:extLst>
          </p:cNvPr>
          <p:cNvCxnSpPr/>
          <p:nvPr/>
        </p:nvCxnSpPr>
        <p:spPr>
          <a:xfrm>
            <a:off x="0" y="387989"/>
            <a:ext cx="1259632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966D410D-D1DD-493E-AD41-9266A9F5AB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470" y="359536"/>
            <a:ext cx="4404324" cy="613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434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자르기">
  <a:themeElements>
    <a:clrScheme name="자르기">
      <a:dk1>
        <a:sysClr val="windowText" lastClr="000000"/>
      </a:dk1>
      <a:lt1>
        <a:sysClr val="window" lastClr="FFFFFF"/>
      </a:lt1>
      <a:dk2>
        <a:srgbClr val="432A30"/>
      </a:dk2>
      <a:lt2>
        <a:srgbClr val="F2F2F0"/>
      </a:lt2>
      <a:accent1>
        <a:srgbClr val="836C9F"/>
      </a:accent1>
      <a:accent2>
        <a:srgbClr val="BDAB56"/>
      </a:accent2>
      <a:accent3>
        <a:srgbClr val="B0565D"/>
      </a:accent3>
      <a:accent4>
        <a:srgbClr val="55B1BC"/>
      </a:accent4>
      <a:accent5>
        <a:srgbClr val="4D925F"/>
      </a:accent5>
      <a:accent6>
        <a:srgbClr val="E08C4A"/>
      </a:accent6>
      <a:hlink>
        <a:srgbClr val="55B1BC"/>
      </a:hlink>
      <a:folHlink>
        <a:srgbClr val="836C9F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9270AA94-2367-4B1E-B579-26147B222BD0}"/>
    </a:ext>
  </a:extLst>
</a:theme>
</file>

<file path=ppt/theme/theme3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432A30"/>
      </a:dk2>
      <a:lt2>
        <a:srgbClr val="F2F2F0"/>
      </a:lt2>
      <a:accent1>
        <a:srgbClr val="836C9F"/>
      </a:accent1>
      <a:accent2>
        <a:srgbClr val="BDAB56"/>
      </a:accent2>
      <a:accent3>
        <a:srgbClr val="B0565D"/>
      </a:accent3>
      <a:accent4>
        <a:srgbClr val="55B1BC"/>
      </a:accent4>
      <a:accent5>
        <a:srgbClr val="4D925F"/>
      </a:accent5>
      <a:accent6>
        <a:srgbClr val="E08C4A"/>
      </a:accent6>
      <a:hlink>
        <a:srgbClr val="55B1BC"/>
      </a:hlink>
      <a:folHlink>
        <a:srgbClr val="836C9F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9270AA94-2367-4B1E-B579-26147B222BD0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TM10001105[[fn=자르기]]</Template>
  <TotalTime>456</TotalTime>
  <Words>455</Words>
  <Application>Microsoft Office PowerPoint</Application>
  <PresentationFormat>화면 슬라이드 쇼(4:3)</PresentationFormat>
  <Paragraphs>102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돋움</vt:lpstr>
      <vt:lpstr>맑은 고딕</vt:lpstr>
      <vt:lpstr>Arial</vt:lpstr>
      <vt:lpstr>Franklin Gothic Book</vt:lpstr>
      <vt:lpstr>Office 테마</vt:lpstr>
      <vt:lpstr>1_자르기</vt:lpstr>
      <vt:lpstr>자르기</vt:lpstr>
      <vt:lpstr>UIUX요구분석</vt:lpstr>
      <vt:lpstr>PowerPoint 프레젠테이션</vt:lpstr>
      <vt:lpstr>1. 페르소나 모델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UIUX요구분석</dc:title>
  <dc:creator>504-9</dc:creator>
  <cp:lastModifiedBy>허 은혜</cp:lastModifiedBy>
  <cp:revision>22</cp:revision>
  <dcterms:created xsi:type="dcterms:W3CDTF">2021-12-02T05:51:31Z</dcterms:created>
  <dcterms:modified xsi:type="dcterms:W3CDTF">2021-12-02T15:59:38Z</dcterms:modified>
</cp:coreProperties>
</file>

<file path=docProps/thumbnail.jpeg>
</file>